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6" r:id="rId6"/>
    <p:sldId id="310" r:id="rId7"/>
    <p:sldId id="319" r:id="rId8"/>
    <p:sldId id="311" r:id="rId9"/>
    <p:sldId id="320" r:id="rId10"/>
    <p:sldId id="312" r:id="rId11"/>
    <p:sldId id="321" r:id="rId12"/>
    <p:sldId id="313" r:id="rId13"/>
    <p:sldId id="322" r:id="rId14"/>
    <p:sldId id="323" r:id="rId15"/>
    <p:sldId id="332" r:id="rId16"/>
    <p:sldId id="278" r:id="rId17"/>
    <p:sldId id="281" r:id="rId18"/>
    <p:sldId id="282" r:id="rId19"/>
    <p:sldId id="324" r:id="rId20"/>
    <p:sldId id="325" r:id="rId21"/>
    <p:sldId id="333" r:id="rId22"/>
    <p:sldId id="316" r:id="rId23"/>
    <p:sldId id="314" r:id="rId24"/>
    <p:sldId id="315" r:id="rId25"/>
    <p:sldId id="317" r:id="rId26"/>
    <p:sldId id="334" r:id="rId27"/>
    <p:sldId id="335" r:id="rId28"/>
    <p:sldId id="328" r:id="rId29"/>
    <p:sldId id="329" r:id="rId30"/>
    <p:sldId id="330" r:id="rId31"/>
    <p:sldId id="305" r:id="rId32"/>
    <p:sldId id="306" r:id="rId33"/>
    <p:sldId id="331" r:id="rId34"/>
    <p:sldId id="308" r:id="rId35"/>
    <p:sldId id="309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993"/>
    <a:srgbClr val="C84892"/>
    <a:srgbClr val="007CC2"/>
    <a:srgbClr val="EE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CE980-D25C-4D99-A510-1EFF6A148B20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799BD1B-8C64-435D-92C2-02CB158A4B40}">
      <dgm:prSet phldrT="[Texto]" custT="1"/>
      <dgm:spPr>
        <a:solidFill>
          <a:srgbClr val="C84892"/>
        </a:solidFill>
      </dgm:spPr>
      <dgm:t>
        <a:bodyPr/>
        <a:lstStyle/>
        <a:p>
          <a:r>
            <a: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Envolver as mulheres em Missões</a:t>
          </a:r>
        </a:p>
      </dgm:t>
    </dgm:pt>
    <dgm:pt modelId="{DACB420E-5DC9-49E0-B453-91FDF91E7984}" type="parTrans" cxnId="{181F5899-D3EF-47BC-8282-E8A5A586EB1C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E26C908-D980-4EFC-AB76-4411A87121BC}" type="sibTrans" cxnId="{181F5899-D3EF-47BC-8282-E8A5A586EB1C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06A8560B-04DD-4D8E-A340-A6D924A980B9}">
      <dgm:prSet phldrT="[Texto]" custT="1"/>
      <dgm:spPr>
        <a:solidFill>
          <a:srgbClr val="007CC2"/>
        </a:solidFill>
      </dgm:spPr>
      <dgm:t>
        <a:bodyPr/>
        <a:lstStyle/>
        <a:p>
          <a:r>
            <a:rPr lang="pt-BR" sz="22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Oferecer subsídios à mulher para </a:t>
          </a:r>
          <a:r>
            <a:rPr lang="pt-BR" sz="22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aperfeiçoar-se</a:t>
          </a:r>
          <a:r>
            <a:rPr lang="pt-BR" sz="22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física, espiritual, social e emocionalmente</a:t>
          </a:r>
          <a:endParaRPr lang="pt-BR" sz="2200" b="1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5B3C9921-0F2F-4F59-915D-ABB6E6BC44D9}" type="parTrans" cxnId="{D3F80389-4ABE-4F9D-8D82-0BF8A3BA1F6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070BEAD2-C11A-4AE7-9122-3D8580C70331}" type="sibTrans" cxnId="{D3F80389-4ABE-4F9D-8D82-0BF8A3BA1F6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AD7CAE69-18C6-47DE-A943-C1973F79DB56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Capacitar a mulher para fortalecer a vida espiritual do seu lar</a:t>
          </a:r>
        </a:p>
      </dgm:t>
    </dgm:pt>
    <dgm:pt modelId="{F51B29A0-6613-4126-B670-48D56E362F5D}" type="parTrans" cxnId="{582AD7DD-2CC6-4432-B3F7-6A8FA94404A8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7082C58C-A8D3-48D1-8A1C-85312A4585A0}" type="sibTrans" cxnId="{582AD7DD-2CC6-4432-B3F7-6A8FA94404A8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8510ECF-A722-4E99-AAC6-EF3715C86B69}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Alcançar todas as mulheres</a:t>
          </a:r>
        </a:p>
      </dgm:t>
    </dgm:pt>
    <dgm:pt modelId="{D2DA0938-E6B0-4661-827A-737791C95D40}" type="sibTrans" cxnId="{3B04F9B5-AC80-4B7E-AB50-C285266013F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B1965F1D-E768-4FB5-A991-95164F331BEC}" type="parTrans" cxnId="{3B04F9B5-AC80-4B7E-AB50-C285266013F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939CBA2A-DD94-467A-B174-B6A9BF230F32}">
      <dgm:prSet custT="1"/>
      <dgm:spPr/>
      <dgm:t>
        <a:bodyPr/>
        <a:lstStyle/>
        <a:p>
          <a:r>
            <a:rPr lang="pt-BR" sz="2200" b="1" dirty="0">
              <a:solidFill>
                <a:schemeClr val="bg1"/>
              </a:solidFill>
              <a:latin typeface="Trebuchet MS" panose="020B0603020202020204" pitchFamily="34" charset="0"/>
            </a:rPr>
            <a:t>Apoiar o educador e/ou pastor na implantação e fortalecimento de AM e MR. </a:t>
          </a:r>
        </a:p>
      </dgm:t>
    </dgm:pt>
    <dgm:pt modelId="{AF5AA5B8-BB42-44FF-8043-DC551C7D4B19}" type="parTrans" cxnId="{363504D6-FD0C-4495-A9F5-246834862C52}">
      <dgm:prSet/>
      <dgm:spPr/>
      <dgm:t>
        <a:bodyPr/>
        <a:lstStyle/>
        <a:p>
          <a:endParaRPr lang="pt-BR"/>
        </a:p>
      </dgm:t>
    </dgm:pt>
    <dgm:pt modelId="{7D4F2C81-EC7E-4E5E-A6AB-245E2D0BC789}" type="sibTrans" cxnId="{363504D6-FD0C-4495-A9F5-246834862C52}">
      <dgm:prSet/>
      <dgm:spPr/>
      <dgm:t>
        <a:bodyPr/>
        <a:lstStyle/>
        <a:p>
          <a:endParaRPr lang="pt-BR"/>
        </a:p>
      </dgm:t>
    </dgm:pt>
    <dgm:pt modelId="{5115C4F1-6FB0-4872-84CE-95886B1819E8}" type="pres">
      <dgm:prSet presAssocID="{98CCE980-D25C-4D99-A510-1EFF6A148B20}" presName="linearFlow" presStyleCnt="0">
        <dgm:presLayoutVars>
          <dgm:dir/>
          <dgm:resizeHandles val="exact"/>
        </dgm:presLayoutVars>
      </dgm:prSet>
      <dgm:spPr/>
    </dgm:pt>
    <dgm:pt modelId="{F3A54037-DB99-4F4B-8D2A-D106C06C9744}" type="pres">
      <dgm:prSet presAssocID="{88510ECF-A722-4E99-AAC6-EF3715C86B69}" presName="comp" presStyleCnt="0"/>
      <dgm:spPr/>
    </dgm:pt>
    <dgm:pt modelId="{46526DAB-C214-453D-AD35-0EED41978EC6}" type="pres">
      <dgm:prSet presAssocID="{88510ECF-A722-4E99-AAC6-EF3715C86B69}" presName="rect2" presStyleLbl="node1" presStyleIdx="0" presStyleCnt="5" custScaleX="195038" custLinFactNeighborX="48017" custLinFactNeighborY="-164">
        <dgm:presLayoutVars>
          <dgm:bulletEnabled val="1"/>
        </dgm:presLayoutVars>
      </dgm:prSet>
      <dgm:spPr/>
    </dgm:pt>
    <dgm:pt modelId="{FB16AC8E-A700-46B2-92D0-BDD734058B53}" type="pres">
      <dgm:prSet presAssocID="{88510ECF-A722-4E99-AAC6-EF3715C86B69}" presName="rect1" presStyleLbl="l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D9A4904-D3D4-4614-B3D4-5494803E7EC8}" type="pres">
      <dgm:prSet presAssocID="{D2DA0938-E6B0-4661-827A-737791C95D40}" presName="sibTrans" presStyleCnt="0"/>
      <dgm:spPr/>
    </dgm:pt>
    <dgm:pt modelId="{126FB2BA-4204-4D0F-95CF-D62DF0775A40}" type="pres">
      <dgm:prSet presAssocID="{D799BD1B-8C64-435D-92C2-02CB158A4B40}" presName="comp" presStyleCnt="0"/>
      <dgm:spPr/>
    </dgm:pt>
    <dgm:pt modelId="{FCBE51B9-35CF-4F04-A6BB-A11B2E2DF78A}" type="pres">
      <dgm:prSet presAssocID="{D799BD1B-8C64-435D-92C2-02CB158A4B40}" presName="rect2" presStyleLbl="node1" presStyleIdx="1" presStyleCnt="5" custScaleX="165582" custLinFactNeighborX="-31958">
        <dgm:presLayoutVars>
          <dgm:bulletEnabled val="1"/>
        </dgm:presLayoutVars>
      </dgm:prSet>
      <dgm:spPr/>
    </dgm:pt>
    <dgm:pt modelId="{0AEC814F-397E-43EB-8E8D-23B443120BFF}" type="pres">
      <dgm:prSet presAssocID="{D799BD1B-8C64-435D-92C2-02CB158A4B40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A27B66C6-F260-4E92-B4C8-08241180BDBD}" type="pres">
      <dgm:prSet presAssocID="{8E26C908-D980-4EFC-AB76-4411A87121BC}" presName="sibTrans" presStyleCnt="0"/>
      <dgm:spPr/>
    </dgm:pt>
    <dgm:pt modelId="{5E07B5A6-0012-49DC-988E-69957CE61CAE}" type="pres">
      <dgm:prSet presAssocID="{06A8560B-04DD-4D8E-A340-A6D924A980B9}" presName="comp" presStyleCnt="0"/>
      <dgm:spPr/>
    </dgm:pt>
    <dgm:pt modelId="{FF8BC179-9991-49A8-BF0A-8C55F14D4321}" type="pres">
      <dgm:prSet presAssocID="{06A8560B-04DD-4D8E-A340-A6D924A980B9}" presName="rect2" presStyleLbl="node1" presStyleIdx="2" presStyleCnt="5" custScaleX="323616" custLinFactX="14777" custLinFactNeighborX="100000">
        <dgm:presLayoutVars>
          <dgm:bulletEnabled val="1"/>
        </dgm:presLayoutVars>
      </dgm:prSet>
      <dgm:spPr/>
    </dgm:pt>
    <dgm:pt modelId="{45CB36E2-84EF-4CF5-84B6-76D0CB20EF63}" type="pres">
      <dgm:prSet presAssocID="{06A8560B-04DD-4D8E-A340-A6D924A980B9}" presName="rect1" presStyleLbl="lnNod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59" r="-5808" b="-3825"/>
          </a:stretch>
        </a:blipFill>
      </dgm:spPr>
    </dgm:pt>
    <dgm:pt modelId="{411BD503-95D5-47C7-BDBF-F3BB6761DE23}" type="pres">
      <dgm:prSet presAssocID="{070BEAD2-C11A-4AE7-9122-3D8580C70331}" presName="sibTrans" presStyleCnt="0"/>
      <dgm:spPr/>
    </dgm:pt>
    <dgm:pt modelId="{43E118C6-0180-42E9-821A-4A7810120145}" type="pres">
      <dgm:prSet presAssocID="{AD7CAE69-18C6-47DE-A943-C1973F79DB56}" presName="comp" presStyleCnt="0"/>
      <dgm:spPr/>
    </dgm:pt>
    <dgm:pt modelId="{296F591A-FE7B-40A2-94EC-06044A562ED3}" type="pres">
      <dgm:prSet presAssocID="{AD7CAE69-18C6-47DE-A943-C1973F79DB56}" presName="rect2" presStyleLbl="node1" presStyleIdx="3" presStyleCnt="5" custScaleX="240281" custLinFactNeighborX="-69707">
        <dgm:presLayoutVars>
          <dgm:bulletEnabled val="1"/>
        </dgm:presLayoutVars>
      </dgm:prSet>
      <dgm:spPr/>
    </dgm:pt>
    <dgm:pt modelId="{625761D2-2825-45F0-9570-08DE07DCE72C}" type="pres">
      <dgm:prSet presAssocID="{AD7CAE69-18C6-47DE-A943-C1973F79DB56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2A36674-7B48-4998-A865-63A907D11195}" type="pres">
      <dgm:prSet presAssocID="{7082C58C-A8D3-48D1-8A1C-85312A4585A0}" presName="sibTrans" presStyleCnt="0"/>
      <dgm:spPr/>
    </dgm:pt>
    <dgm:pt modelId="{21EB4429-91BE-4526-83CC-2F611D3901E9}" type="pres">
      <dgm:prSet presAssocID="{939CBA2A-DD94-467A-B174-B6A9BF230F32}" presName="comp" presStyleCnt="0"/>
      <dgm:spPr/>
    </dgm:pt>
    <dgm:pt modelId="{BC2C494D-991D-4248-B091-B052E378D12A}" type="pres">
      <dgm:prSet presAssocID="{939CBA2A-DD94-467A-B174-B6A9BF230F32}" presName="rect2" presStyleLbl="node1" presStyleIdx="4" presStyleCnt="5" custScaleX="296208" custLinFactNeighborX="97635">
        <dgm:presLayoutVars>
          <dgm:bulletEnabled val="1"/>
        </dgm:presLayoutVars>
      </dgm:prSet>
      <dgm:spPr/>
    </dgm:pt>
    <dgm:pt modelId="{62FC6236-383F-4D88-BD4C-B963E4AD3CF8}" type="pres">
      <dgm:prSet presAssocID="{939CBA2A-DD94-467A-B174-B6A9BF230F32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991D8F4D-CFA0-46BE-9F20-2F83FBFA5FEB}" type="presOf" srcId="{AD7CAE69-18C6-47DE-A943-C1973F79DB56}" destId="{296F591A-FE7B-40A2-94EC-06044A562ED3}" srcOrd="0" destOrd="0" presId="urn:microsoft.com/office/officeart/2008/layout/AlternatingPictureBlocks"/>
    <dgm:cxn modelId="{D3F80389-4ABE-4F9D-8D82-0BF8A3BA1F6B}" srcId="{98CCE980-D25C-4D99-A510-1EFF6A148B20}" destId="{06A8560B-04DD-4D8E-A340-A6D924A980B9}" srcOrd="2" destOrd="0" parTransId="{5B3C9921-0F2F-4F59-915D-ABB6E6BC44D9}" sibTransId="{070BEAD2-C11A-4AE7-9122-3D8580C70331}"/>
    <dgm:cxn modelId="{836C778B-EC48-4413-AE27-86D1968194BF}" type="presOf" srcId="{98CCE980-D25C-4D99-A510-1EFF6A148B20}" destId="{5115C4F1-6FB0-4872-84CE-95886B1819E8}" srcOrd="0" destOrd="0" presId="urn:microsoft.com/office/officeart/2008/layout/AlternatingPictureBlocks"/>
    <dgm:cxn modelId="{181F5899-D3EF-47BC-8282-E8A5A586EB1C}" srcId="{98CCE980-D25C-4D99-A510-1EFF6A148B20}" destId="{D799BD1B-8C64-435D-92C2-02CB158A4B40}" srcOrd="1" destOrd="0" parTransId="{DACB420E-5DC9-49E0-B453-91FDF91E7984}" sibTransId="{8E26C908-D980-4EFC-AB76-4411A87121BC}"/>
    <dgm:cxn modelId="{6EBBD89D-7F28-449F-9821-B6EB0335845A}" type="presOf" srcId="{88510ECF-A722-4E99-AAC6-EF3715C86B69}" destId="{46526DAB-C214-453D-AD35-0EED41978EC6}" srcOrd="0" destOrd="0" presId="urn:microsoft.com/office/officeart/2008/layout/AlternatingPictureBlocks"/>
    <dgm:cxn modelId="{AFB9F3A4-0697-44CD-8AE2-D9A3429EAA5F}" type="presOf" srcId="{939CBA2A-DD94-467A-B174-B6A9BF230F32}" destId="{BC2C494D-991D-4248-B091-B052E378D12A}" srcOrd="0" destOrd="0" presId="urn:microsoft.com/office/officeart/2008/layout/AlternatingPictureBlocks"/>
    <dgm:cxn modelId="{3DBC4DAB-4FAC-4025-A379-578A10A99222}" type="presOf" srcId="{06A8560B-04DD-4D8E-A340-A6D924A980B9}" destId="{FF8BC179-9991-49A8-BF0A-8C55F14D4321}" srcOrd="0" destOrd="0" presId="urn:microsoft.com/office/officeart/2008/layout/AlternatingPictureBlocks"/>
    <dgm:cxn modelId="{3B04F9B5-AC80-4B7E-AB50-C285266013FB}" srcId="{98CCE980-D25C-4D99-A510-1EFF6A148B20}" destId="{88510ECF-A722-4E99-AAC6-EF3715C86B69}" srcOrd="0" destOrd="0" parTransId="{B1965F1D-E768-4FB5-A991-95164F331BEC}" sibTransId="{D2DA0938-E6B0-4661-827A-737791C95D40}"/>
    <dgm:cxn modelId="{363504D6-FD0C-4495-A9F5-246834862C52}" srcId="{98CCE980-D25C-4D99-A510-1EFF6A148B20}" destId="{939CBA2A-DD94-467A-B174-B6A9BF230F32}" srcOrd="4" destOrd="0" parTransId="{AF5AA5B8-BB42-44FF-8043-DC551C7D4B19}" sibTransId="{7D4F2C81-EC7E-4E5E-A6AB-245E2D0BC789}"/>
    <dgm:cxn modelId="{684F04D9-EFB8-42DA-BCBF-57A54364A088}" type="presOf" srcId="{D799BD1B-8C64-435D-92C2-02CB158A4B40}" destId="{FCBE51B9-35CF-4F04-A6BB-A11B2E2DF78A}" srcOrd="0" destOrd="0" presId="urn:microsoft.com/office/officeart/2008/layout/AlternatingPictureBlocks"/>
    <dgm:cxn modelId="{582AD7DD-2CC6-4432-B3F7-6A8FA94404A8}" srcId="{98CCE980-D25C-4D99-A510-1EFF6A148B20}" destId="{AD7CAE69-18C6-47DE-A943-C1973F79DB56}" srcOrd="3" destOrd="0" parTransId="{F51B29A0-6613-4126-B670-48D56E362F5D}" sibTransId="{7082C58C-A8D3-48D1-8A1C-85312A4585A0}"/>
    <dgm:cxn modelId="{3544CD46-C357-437F-A3A1-74C4987B9503}" type="presParOf" srcId="{5115C4F1-6FB0-4872-84CE-95886B1819E8}" destId="{F3A54037-DB99-4F4B-8D2A-D106C06C9744}" srcOrd="0" destOrd="0" presId="urn:microsoft.com/office/officeart/2008/layout/AlternatingPictureBlocks"/>
    <dgm:cxn modelId="{8B1CA616-E80A-46E9-9624-42B12B88B611}" type="presParOf" srcId="{F3A54037-DB99-4F4B-8D2A-D106C06C9744}" destId="{46526DAB-C214-453D-AD35-0EED41978EC6}" srcOrd="0" destOrd="0" presId="urn:microsoft.com/office/officeart/2008/layout/AlternatingPictureBlocks"/>
    <dgm:cxn modelId="{5C6D9C66-3635-435F-99C7-A733676C8836}" type="presParOf" srcId="{F3A54037-DB99-4F4B-8D2A-D106C06C9744}" destId="{FB16AC8E-A700-46B2-92D0-BDD734058B53}" srcOrd="1" destOrd="0" presId="urn:microsoft.com/office/officeart/2008/layout/AlternatingPictureBlocks"/>
    <dgm:cxn modelId="{B8D155D9-0BD7-49E0-B879-DB2A7EB1A9E7}" type="presParOf" srcId="{5115C4F1-6FB0-4872-84CE-95886B1819E8}" destId="{4D9A4904-D3D4-4614-B3D4-5494803E7EC8}" srcOrd="1" destOrd="0" presId="urn:microsoft.com/office/officeart/2008/layout/AlternatingPictureBlocks"/>
    <dgm:cxn modelId="{C941FF58-3DB4-4DA0-A465-5BDE48BE84FC}" type="presParOf" srcId="{5115C4F1-6FB0-4872-84CE-95886B1819E8}" destId="{126FB2BA-4204-4D0F-95CF-D62DF0775A40}" srcOrd="2" destOrd="0" presId="urn:microsoft.com/office/officeart/2008/layout/AlternatingPictureBlocks"/>
    <dgm:cxn modelId="{F5597E06-6C85-48D8-96F2-98DBEB88E382}" type="presParOf" srcId="{126FB2BA-4204-4D0F-95CF-D62DF0775A40}" destId="{FCBE51B9-35CF-4F04-A6BB-A11B2E2DF78A}" srcOrd="0" destOrd="0" presId="urn:microsoft.com/office/officeart/2008/layout/AlternatingPictureBlocks"/>
    <dgm:cxn modelId="{5E30BE9D-C26C-406D-8823-EDA4CE9B6675}" type="presParOf" srcId="{126FB2BA-4204-4D0F-95CF-D62DF0775A40}" destId="{0AEC814F-397E-43EB-8E8D-23B443120BFF}" srcOrd="1" destOrd="0" presId="urn:microsoft.com/office/officeart/2008/layout/AlternatingPictureBlocks"/>
    <dgm:cxn modelId="{7FFEAAA6-C47E-470F-B822-491DBC70245D}" type="presParOf" srcId="{5115C4F1-6FB0-4872-84CE-95886B1819E8}" destId="{A27B66C6-F260-4E92-B4C8-08241180BDBD}" srcOrd="3" destOrd="0" presId="urn:microsoft.com/office/officeart/2008/layout/AlternatingPictureBlocks"/>
    <dgm:cxn modelId="{9B77AD7E-CCFE-42BA-BB38-2000581A0AFA}" type="presParOf" srcId="{5115C4F1-6FB0-4872-84CE-95886B1819E8}" destId="{5E07B5A6-0012-49DC-988E-69957CE61CAE}" srcOrd="4" destOrd="0" presId="urn:microsoft.com/office/officeart/2008/layout/AlternatingPictureBlocks"/>
    <dgm:cxn modelId="{FF53A153-4FCC-407F-93F6-0A9D6CEFA935}" type="presParOf" srcId="{5E07B5A6-0012-49DC-988E-69957CE61CAE}" destId="{FF8BC179-9991-49A8-BF0A-8C55F14D4321}" srcOrd="0" destOrd="0" presId="urn:microsoft.com/office/officeart/2008/layout/AlternatingPictureBlocks"/>
    <dgm:cxn modelId="{BFE7F169-77E1-42BC-9C65-66B3CCC26C4E}" type="presParOf" srcId="{5E07B5A6-0012-49DC-988E-69957CE61CAE}" destId="{45CB36E2-84EF-4CF5-84B6-76D0CB20EF63}" srcOrd="1" destOrd="0" presId="urn:microsoft.com/office/officeart/2008/layout/AlternatingPictureBlocks"/>
    <dgm:cxn modelId="{51D2954C-30CF-45D9-AEF4-69C8538D5B87}" type="presParOf" srcId="{5115C4F1-6FB0-4872-84CE-95886B1819E8}" destId="{411BD503-95D5-47C7-BDBF-F3BB6761DE23}" srcOrd="5" destOrd="0" presId="urn:microsoft.com/office/officeart/2008/layout/AlternatingPictureBlocks"/>
    <dgm:cxn modelId="{A8AF8408-5DA5-4429-819E-8B7687277000}" type="presParOf" srcId="{5115C4F1-6FB0-4872-84CE-95886B1819E8}" destId="{43E118C6-0180-42E9-821A-4A7810120145}" srcOrd="6" destOrd="0" presId="urn:microsoft.com/office/officeart/2008/layout/AlternatingPictureBlocks"/>
    <dgm:cxn modelId="{667DDAA7-7F46-4083-9C93-FC3388320E9C}" type="presParOf" srcId="{43E118C6-0180-42E9-821A-4A7810120145}" destId="{296F591A-FE7B-40A2-94EC-06044A562ED3}" srcOrd="0" destOrd="0" presId="urn:microsoft.com/office/officeart/2008/layout/AlternatingPictureBlocks"/>
    <dgm:cxn modelId="{3451CED2-E34E-43D1-8503-C4CC3D5A8953}" type="presParOf" srcId="{43E118C6-0180-42E9-821A-4A7810120145}" destId="{625761D2-2825-45F0-9570-08DE07DCE72C}" srcOrd="1" destOrd="0" presId="urn:microsoft.com/office/officeart/2008/layout/AlternatingPictureBlocks"/>
    <dgm:cxn modelId="{DD79ADBD-4FE2-458B-8104-149B9AFBCE6B}" type="presParOf" srcId="{5115C4F1-6FB0-4872-84CE-95886B1819E8}" destId="{E2A36674-7B48-4998-A865-63A907D11195}" srcOrd="7" destOrd="0" presId="urn:microsoft.com/office/officeart/2008/layout/AlternatingPictureBlocks"/>
    <dgm:cxn modelId="{0EB1F3F5-6F90-4168-AB60-33C61BE49BA7}" type="presParOf" srcId="{5115C4F1-6FB0-4872-84CE-95886B1819E8}" destId="{21EB4429-91BE-4526-83CC-2F611D3901E9}" srcOrd="8" destOrd="0" presId="urn:microsoft.com/office/officeart/2008/layout/AlternatingPictureBlocks"/>
    <dgm:cxn modelId="{EB8A64F6-51D7-4329-B632-79A6A24A767C}" type="presParOf" srcId="{21EB4429-91BE-4526-83CC-2F611D3901E9}" destId="{BC2C494D-991D-4248-B091-B052E378D12A}" srcOrd="0" destOrd="0" presId="urn:microsoft.com/office/officeart/2008/layout/AlternatingPictureBlocks"/>
    <dgm:cxn modelId="{14DE947E-C3F8-4013-B06C-50B26EB349D1}" type="presParOf" srcId="{21EB4429-91BE-4526-83CC-2F611D3901E9}" destId="{62FC6236-383F-4D88-BD4C-B963E4AD3CF8}" srcOrd="1" destOrd="0" presId="urn:microsoft.com/office/officeart/2008/layout/AlternatingPicture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37C8F-5CC8-4BB4-B292-C424782AED9E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1A7890B-2C84-48EB-BEF4-2FDE064CE944}">
      <dgm:prSet phldrT="[Texto]" custT="1"/>
      <dgm:spPr>
        <a:solidFill>
          <a:srgbClr val="C84892"/>
        </a:solidFill>
      </dgm:spPr>
      <dgm:t>
        <a:bodyPr/>
        <a:lstStyle/>
        <a:p>
          <a:r>
            <a:rPr lang="pt-BR" sz="2000" b="1" dirty="0">
              <a:latin typeface="Trebuchet MS" panose="020B0603020202020204" pitchFamily="34" charset="0"/>
            </a:rPr>
            <a:t>Encontro Mensal</a:t>
          </a:r>
        </a:p>
      </dgm:t>
    </dgm:pt>
    <dgm:pt modelId="{EB9F3108-2693-49ED-9EF2-CB26CB56D984}" type="parTrans" cxnId="{69D0340E-77AB-4CCC-8008-9C1E70FF46A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5124E9D7-E1A7-4B10-B200-7BED766F0F7B}" type="sibTrans" cxnId="{69D0340E-77AB-4CCC-8008-9C1E70FF46A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D027CAFF-3394-4CEF-9FB3-38D382B49F79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000" b="1" dirty="0">
              <a:solidFill>
                <a:srgbClr val="933993"/>
              </a:solidFill>
              <a:latin typeface="Trebuchet MS" panose="020B0603020202020204" pitchFamily="34" charset="0"/>
            </a:rPr>
            <a:t>1ª PARTE (45’)</a:t>
          </a:r>
        </a:p>
        <a:p>
          <a:r>
            <a:rPr lang="pt-BR" sz="2000" b="1" dirty="0">
              <a:solidFill>
                <a:srgbClr val="933993"/>
              </a:solidFill>
              <a:latin typeface="Trebuchet MS" panose="020B0603020202020204" pitchFamily="34" charset="0"/>
            </a:rPr>
            <a:t>EM CONJUNTO</a:t>
          </a:r>
        </a:p>
        <a:p>
          <a:r>
            <a:rPr lang="pt-BR" sz="2000" b="1" dirty="0">
              <a:latin typeface="Trebuchet MS" panose="020B0603020202020204" pitchFamily="34" charset="0"/>
            </a:rPr>
            <a:t>Devocional</a:t>
          </a:r>
        </a:p>
        <a:p>
          <a:r>
            <a:rPr lang="pt-BR" sz="2000" b="1" dirty="0">
              <a:latin typeface="Trebuchet MS" panose="020B0603020202020204" pitchFamily="34" charset="0"/>
            </a:rPr>
            <a:t>Estudo Mensal</a:t>
          </a:r>
        </a:p>
        <a:p>
          <a:r>
            <a:rPr lang="pt-BR" sz="2000" b="1" dirty="0">
              <a:latin typeface="Trebuchet MS" panose="020B0603020202020204" pitchFamily="34" charset="0"/>
            </a:rPr>
            <a:t>Missões e </a:t>
          </a:r>
          <a:r>
            <a:rPr lang="pt-BR" sz="2000" b="1" dirty="0" err="1">
              <a:latin typeface="Trebuchet MS" panose="020B0603020202020204" pitchFamily="34" charset="0"/>
            </a:rPr>
            <a:t>ECM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BBA4B20B-90DA-460C-AE50-5837B7EA7461}" type="parTrans" cxnId="{6FEF5BF8-1EEE-4A0B-A70A-D4C05DB01BF7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94B87C74-65C5-4EB7-90B5-5397A44298E2}" type="sibTrans" cxnId="{6FEF5BF8-1EEE-4A0B-A70A-D4C05DB01BF7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3C54380F-39B5-45EA-BDAB-EE495495E35D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000" b="1" dirty="0">
              <a:solidFill>
                <a:srgbClr val="933993"/>
              </a:solidFill>
              <a:latin typeface="Trebuchet MS" panose="020B0603020202020204" pitchFamily="34" charset="0"/>
            </a:rPr>
            <a:t>2ª PARTE (45’)</a:t>
          </a:r>
        </a:p>
        <a:p>
          <a:r>
            <a:rPr lang="pt-BR" sz="2000" b="1" dirty="0">
              <a:solidFill>
                <a:srgbClr val="933993"/>
              </a:solidFill>
              <a:latin typeface="Trebuchet MS" panose="020B0603020202020204" pitchFamily="34" charset="0"/>
            </a:rPr>
            <a:t>EM GRUPOS </a:t>
          </a:r>
        </a:p>
        <a:p>
          <a:r>
            <a:rPr lang="pt-BR" sz="2000" b="1" dirty="0">
              <a:latin typeface="Trebuchet MS" panose="020B0603020202020204" pitchFamily="34" charset="0"/>
            </a:rPr>
            <a:t>Jovem</a:t>
          </a:r>
        </a:p>
        <a:p>
          <a:r>
            <a:rPr lang="pt-BR" sz="2000" b="1" dirty="0">
              <a:latin typeface="Trebuchet MS" panose="020B0603020202020204" pitchFamily="34" charset="0"/>
            </a:rPr>
            <a:t>Singular</a:t>
          </a:r>
        </a:p>
        <a:p>
          <a:r>
            <a:rPr lang="pt-BR" sz="2000" b="1" dirty="0">
              <a:latin typeface="Trebuchet MS" panose="020B0603020202020204" pitchFamily="34" charset="0"/>
            </a:rPr>
            <a:t>Mãe</a:t>
          </a:r>
        </a:p>
        <a:p>
          <a:r>
            <a:rPr lang="pt-BR" sz="2000" b="1" dirty="0">
              <a:latin typeface="Trebuchet MS" panose="020B0603020202020204" pitchFamily="34" charset="0"/>
            </a:rPr>
            <a:t>Plena</a:t>
          </a:r>
        </a:p>
      </dgm:t>
    </dgm:pt>
    <dgm:pt modelId="{26308B1B-C80A-4AA1-8342-7DEAA4FEFEE0}" type="parTrans" cxnId="{5CB28B9A-2B08-43B2-A832-5B338C01714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28A600B3-5A36-44BE-A2DD-D3C11FA3EFF8}" type="sibTrans" cxnId="{5CB28B9A-2B08-43B2-A832-5B338C01714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C00BD047-41B0-443E-9772-A1109F6135A6}">
      <dgm:prSet custT="1"/>
      <dgm:spPr>
        <a:solidFill>
          <a:srgbClr val="C84892"/>
        </a:solidFill>
      </dgm:spPr>
      <dgm:t>
        <a:bodyPr/>
        <a:lstStyle/>
        <a:p>
          <a:r>
            <a:rPr lang="pt-BR" sz="2000" b="1" dirty="0">
              <a:latin typeface="Trebuchet MS" panose="020B0603020202020204" pitchFamily="34" charset="0"/>
            </a:rPr>
            <a:t>Encontros Semanais</a:t>
          </a:r>
        </a:p>
      </dgm:t>
    </dgm:pt>
    <dgm:pt modelId="{BA68094F-7D00-4D8C-975E-E76A3E5F441D}" type="parTrans" cxnId="{EF6EC61B-A635-42BC-8E0D-A19CC74E2F13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77EFA629-2B8A-4C2D-AD70-D0D1163C5912}" type="sibTrans" cxnId="{EF6EC61B-A635-42BC-8E0D-A19CC74E2F13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02927486-CFC2-4324-9F30-0250C2C8E725}">
      <dgm:prSet custT="1"/>
      <dgm:spPr>
        <a:solidFill>
          <a:srgbClr val="EEA534"/>
        </a:solidFill>
      </dgm:spPr>
      <dgm:t>
        <a:bodyPr/>
        <a:lstStyle/>
        <a:p>
          <a:r>
            <a:rPr lang="pt-BR" sz="2000" b="1" dirty="0" err="1">
              <a:latin typeface="Trebuchet MS" panose="020B0603020202020204" pitchFamily="34" charset="0"/>
            </a:rPr>
            <a:t>PGMs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C9F5E333-45FF-4282-8BFA-31DDFA6163C9}" type="parTrans" cxnId="{13BE56A0-3059-454D-BAC2-F690BA15D8B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13B3D1A5-2058-443B-9E29-6F1FE0D0BD08}" type="sibTrans" cxnId="{13BE56A0-3059-454D-BAC2-F690BA15D8B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826CFBE8-E024-4424-829D-2B4241718E8A}">
      <dgm:prSet custT="1"/>
      <dgm:spPr>
        <a:solidFill>
          <a:srgbClr val="EEA534"/>
        </a:solidFill>
      </dgm:spPr>
      <dgm:t>
        <a:bodyPr/>
        <a:lstStyle/>
        <a:p>
          <a:r>
            <a:rPr lang="pt-BR" sz="2000" b="1" dirty="0">
              <a:latin typeface="Trebuchet MS" panose="020B0603020202020204" pitchFamily="34" charset="0"/>
            </a:rPr>
            <a:t>Mulheres em Oração</a:t>
          </a:r>
        </a:p>
      </dgm:t>
    </dgm:pt>
    <dgm:pt modelId="{A3B2134F-36B8-459D-8BD6-089215EC15AE}" type="parTrans" cxnId="{3CBE0AAE-0B3E-4A85-A666-F7F17A745429}">
      <dgm:prSet/>
      <dgm:spPr/>
      <dgm:t>
        <a:bodyPr/>
        <a:lstStyle/>
        <a:p>
          <a:endParaRPr lang="pt-BR"/>
        </a:p>
      </dgm:t>
    </dgm:pt>
    <dgm:pt modelId="{DFC4B3DF-1DF0-48DF-AED8-496B8AF1A3FF}" type="sibTrans" cxnId="{3CBE0AAE-0B3E-4A85-A666-F7F17A745429}">
      <dgm:prSet/>
      <dgm:spPr/>
      <dgm:t>
        <a:bodyPr/>
        <a:lstStyle/>
        <a:p>
          <a:endParaRPr lang="pt-BR"/>
        </a:p>
      </dgm:t>
    </dgm:pt>
    <dgm:pt modelId="{41032D99-57AB-4115-BA86-29077B40907D}" type="pres">
      <dgm:prSet presAssocID="{08537C8F-5CC8-4BB4-B292-C424782AE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1B4C28-C384-4145-AC0B-54BEA16E5F5E}" type="pres">
      <dgm:prSet presAssocID="{51A7890B-2C84-48EB-BEF4-2FDE064CE944}" presName="hierRoot1" presStyleCnt="0">
        <dgm:presLayoutVars>
          <dgm:hierBranch val="init"/>
        </dgm:presLayoutVars>
      </dgm:prSet>
      <dgm:spPr/>
    </dgm:pt>
    <dgm:pt modelId="{139FCA99-8DE3-42CD-9884-EE0EC4BF0073}" type="pres">
      <dgm:prSet presAssocID="{51A7890B-2C84-48EB-BEF4-2FDE064CE944}" presName="rootComposite1" presStyleCnt="0"/>
      <dgm:spPr/>
    </dgm:pt>
    <dgm:pt modelId="{A19DEBE2-ADCA-4F0E-9569-E283F1D1A5D6}" type="pres">
      <dgm:prSet presAssocID="{51A7890B-2C84-48EB-BEF4-2FDE064CE944}" presName="rootText1" presStyleLbl="node0" presStyleIdx="0" presStyleCnt="2" custScaleY="51638">
        <dgm:presLayoutVars>
          <dgm:chPref val="3"/>
        </dgm:presLayoutVars>
      </dgm:prSet>
      <dgm:spPr/>
    </dgm:pt>
    <dgm:pt modelId="{FB8EB13A-B8E0-4E0D-8A42-8BE342BE74CC}" type="pres">
      <dgm:prSet presAssocID="{51A7890B-2C84-48EB-BEF4-2FDE064CE944}" presName="rootConnector1" presStyleLbl="node1" presStyleIdx="0" presStyleCnt="0"/>
      <dgm:spPr/>
    </dgm:pt>
    <dgm:pt modelId="{8FC96BBB-2019-49A1-977F-208E5AB47FFB}" type="pres">
      <dgm:prSet presAssocID="{51A7890B-2C84-48EB-BEF4-2FDE064CE944}" presName="hierChild2" presStyleCnt="0"/>
      <dgm:spPr/>
    </dgm:pt>
    <dgm:pt modelId="{9CCD90D1-04BB-4A55-B907-5F5A247DA304}" type="pres">
      <dgm:prSet presAssocID="{BBA4B20B-90DA-460C-AE50-5837B7EA7461}" presName="Name37" presStyleLbl="parChTrans1D2" presStyleIdx="0" presStyleCnt="4"/>
      <dgm:spPr/>
    </dgm:pt>
    <dgm:pt modelId="{FAFD341A-FC50-4A95-847F-2388CBC4F479}" type="pres">
      <dgm:prSet presAssocID="{D027CAFF-3394-4CEF-9FB3-38D382B49F79}" presName="hierRoot2" presStyleCnt="0">
        <dgm:presLayoutVars>
          <dgm:hierBranch val="init"/>
        </dgm:presLayoutVars>
      </dgm:prSet>
      <dgm:spPr/>
    </dgm:pt>
    <dgm:pt modelId="{9E8D824D-B7B0-4A27-B765-3BEAEA4770DD}" type="pres">
      <dgm:prSet presAssocID="{D027CAFF-3394-4CEF-9FB3-38D382B49F79}" presName="rootComposite" presStyleCnt="0"/>
      <dgm:spPr/>
    </dgm:pt>
    <dgm:pt modelId="{6B76B815-CC86-44E9-9CA0-33E9A46C2AAE}" type="pres">
      <dgm:prSet presAssocID="{D027CAFF-3394-4CEF-9FB3-38D382B49F79}" presName="rootText" presStyleLbl="node2" presStyleIdx="0" presStyleCnt="4" custScaleY="195217">
        <dgm:presLayoutVars>
          <dgm:chPref val="3"/>
        </dgm:presLayoutVars>
      </dgm:prSet>
      <dgm:spPr/>
    </dgm:pt>
    <dgm:pt modelId="{9606CBE7-A56B-4658-8E7F-FEAE196BBD09}" type="pres">
      <dgm:prSet presAssocID="{D027CAFF-3394-4CEF-9FB3-38D382B49F79}" presName="rootConnector" presStyleLbl="node2" presStyleIdx="0" presStyleCnt="4"/>
      <dgm:spPr/>
    </dgm:pt>
    <dgm:pt modelId="{A1C8114A-7B79-4709-BB40-7B3E22866107}" type="pres">
      <dgm:prSet presAssocID="{D027CAFF-3394-4CEF-9FB3-38D382B49F79}" presName="hierChild4" presStyleCnt="0"/>
      <dgm:spPr/>
    </dgm:pt>
    <dgm:pt modelId="{F6FC723D-C336-4FCB-96FF-12A6CD888B4D}" type="pres">
      <dgm:prSet presAssocID="{D027CAFF-3394-4CEF-9FB3-38D382B49F79}" presName="hierChild5" presStyleCnt="0"/>
      <dgm:spPr/>
    </dgm:pt>
    <dgm:pt modelId="{2AC2CE60-4142-424F-8FC0-3A0005C7B3CF}" type="pres">
      <dgm:prSet presAssocID="{26308B1B-C80A-4AA1-8342-7DEAA4FEFEE0}" presName="Name37" presStyleLbl="parChTrans1D2" presStyleIdx="1" presStyleCnt="4"/>
      <dgm:spPr/>
    </dgm:pt>
    <dgm:pt modelId="{4551861F-2B72-4350-8F31-5A22BC3716A7}" type="pres">
      <dgm:prSet presAssocID="{3C54380F-39B5-45EA-BDAB-EE495495E35D}" presName="hierRoot2" presStyleCnt="0">
        <dgm:presLayoutVars>
          <dgm:hierBranch val="init"/>
        </dgm:presLayoutVars>
      </dgm:prSet>
      <dgm:spPr/>
    </dgm:pt>
    <dgm:pt modelId="{4B7A57D9-048F-49EC-915F-82B7A1E68820}" type="pres">
      <dgm:prSet presAssocID="{3C54380F-39B5-45EA-BDAB-EE495495E35D}" presName="rootComposite" presStyleCnt="0"/>
      <dgm:spPr/>
    </dgm:pt>
    <dgm:pt modelId="{83BBC3CE-7ABD-46A3-811F-D0832E5FCD13}" type="pres">
      <dgm:prSet presAssocID="{3C54380F-39B5-45EA-BDAB-EE495495E35D}" presName="rootText" presStyleLbl="node2" presStyleIdx="1" presStyleCnt="4" custScaleY="197188">
        <dgm:presLayoutVars>
          <dgm:chPref val="3"/>
        </dgm:presLayoutVars>
      </dgm:prSet>
      <dgm:spPr/>
    </dgm:pt>
    <dgm:pt modelId="{1ACCD653-3BF1-4309-BD0F-B7554FE050B2}" type="pres">
      <dgm:prSet presAssocID="{3C54380F-39B5-45EA-BDAB-EE495495E35D}" presName="rootConnector" presStyleLbl="node2" presStyleIdx="1" presStyleCnt="4"/>
      <dgm:spPr/>
    </dgm:pt>
    <dgm:pt modelId="{5201D27F-A1BD-4B51-B178-418F058C969A}" type="pres">
      <dgm:prSet presAssocID="{3C54380F-39B5-45EA-BDAB-EE495495E35D}" presName="hierChild4" presStyleCnt="0"/>
      <dgm:spPr/>
    </dgm:pt>
    <dgm:pt modelId="{B9198A4E-3265-48B4-8A5A-4A802A4B7B94}" type="pres">
      <dgm:prSet presAssocID="{3C54380F-39B5-45EA-BDAB-EE495495E35D}" presName="hierChild5" presStyleCnt="0"/>
      <dgm:spPr/>
    </dgm:pt>
    <dgm:pt modelId="{11297B4B-D156-407D-B777-87C82B8470D0}" type="pres">
      <dgm:prSet presAssocID="{51A7890B-2C84-48EB-BEF4-2FDE064CE944}" presName="hierChild3" presStyleCnt="0"/>
      <dgm:spPr/>
    </dgm:pt>
    <dgm:pt modelId="{034FE8A4-A292-4B07-9A29-B19B740197C5}" type="pres">
      <dgm:prSet presAssocID="{C00BD047-41B0-443E-9772-A1109F6135A6}" presName="hierRoot1" presStyleCnt="0">
        <dgm:presLayoutVars>
          <dgm:hierBranch val="init"/>
        </dgm:presLayoutVars>
      </dgm:prSet>
      <dgm:spPr/>
    </dgm:pt>
    <dgm:pt modelId="{EED9313E-A049-40B3-AC72-FF7F642B646A}" type="pres">
      <dgm:prSet presAssocID="{C00BD047-41B0-443E-9772-A1109F6135A6}" presName="rootComposite1" presStyleCnt="0"/>
      <dgm:spPr/>
    </dgm:pt>
    <dgm:pt modelId="{922B025A-D1A1-43AE-9FA3-7871DE2C22CF}" type="pres">
      <dgm:prSet presAssocID="{C00BD047-41B0-443E-9772-A1109F6135A6}" presName="rootText1" presStyleLbl="node0" presStyleIdx="1" presStyleCnt="2" custScaleY="51638" custLinFactNeighborX="-8076">
        <dgm:presLayoutVars>
          <dgm:chPref val="3"/>
        </dgm:presLayoutVars>
      </dgm:prSet>
      <dgm:spPr/>
    </dgm:pt>
    <dgm:pt modelId="{60C59623-89C2-4A67-A159-4CB4627EEB95}" type="pres">
      <dgm:prSet presAssocID="{C00BD047-41B0-443E-9772-A1109F6135A6}" presName="rootConnector1" presStyleLbl="node1" presStyleIdx="0" presStyleCnt="0"/>
      <dgm:spPr/>
    </dgm:pt>
    <dgm:pt modelId="{5F711D44-04F0-41A9-AB93-5021F58A1E1D}" type="pres">
      <dgm:prSet presAssocID="{C00BD047-41B0-443E-9772-A1109F6135A6}" presName="hierChild2" presStyleCnt="0"/>
      <dgm:spPr/>
    </dgm:pt>
    <dgm:pt modelId="{90D7B970-CC08-46CD-80F8-34A8A22BA2E1}" type="pres">
      <dgm:prSet presAssocID="{C9F5E333-45FF-4282-8BFA-31DDFA6163C9}" presName="Name37" presStyleLbl="parChTrans1D2" presStyleIdx="2" presStyleCnt="4"/>
      <dgm:spPr/>
    </dgm:pt>
    <dgm:pt modelId="{AFC5C8DD-5A23-4796-9532-F0DAC6A72B19}" type="pres">
      <dgm:prSet presAssocID="{02927486-CFC2-4324-9F30-0250C2C8E725}" presName="hierRoot2" presStyleCnt="0">
        <dgm:presLayoutVars>
          <dgm:hierBranch val="init"/>
        </dgm:presLayoutVars>
      </dgm:prSet>
      <dgm:spPr/>
    </dgm:pt>
    <dgm:pt modelId="{D317E849-18BF-46D4-81E4-3D2C3370EDF1}" type="pres">
      <dgm:prSet presAssocID="{02927486-CFC2-4324-9F30-0250C2C8E725}" presName="rootComposite" presStyleCnt="0"/>
      <dgm:spPr/>
    </dgm:pt>
    <dgm:pt modelId="{ED4D2FCB-79D9-4410-89B5-FDF6E2643BB2}" type="pres">
      <dgm:prSet presAssocID="{02927486-CFC2-4324-9F30-0250C2C8E725}" presName="rootText" presStyleLbl="node2" presStyleIdx="2" presStyleCnt="4" custScaleX="68318" custScaleY="60417">
        <dgm:presLayoutVars>
          <dgm:chPref val="3"/>
        </dgm:presLayoutVars>
      </dgm:prSet>
      <dgm:spPr/>
    </dgm:pt>
    <dgm:pt modelId="{FBE9EB86-73C2-46B3-872B-D6459D198B21}" type="pres">
      <dgm:prSet presAssocID="{02927486-CFC2-4324-9F30-0250C2C8E725}" presName="rootConnector" presStyleLbl="node2" presStyleIdx="2" presStyleCnt="4"/>
      <dgm:spPr/>
    </dgm:pt>
    <dgm:pt modelId="{558E8CBF-7CFF-43D3-AB0B-22AB6EB851BE}" type="pres">
      <dgm:prSet presAssocID="{02927486-CFC2-4324-9F30-0250C2C8E725}" presName="hierChild4" presStyleCnt="0"/>
      <dgm:spPr/>
    </dgm:pt>
    <dgm:pt modelId="{1D747047-46BE-4A4B-9FA3-779265BF5025}" type="pres">
      <dgm:prSet presAssocID="{02927486-CFC2-4324-9F30-0250C2C8E725}" presName="hierChild5" presStyleCnt="0"/>
      <dgm:spPr/>
    </dgm:pt>
    <dgm:pt modelId="{A30125F2-5C6F-41E7-AB97-61A1108E15B0}" type="pres">
      <dgm:prSet presAssocID="{A3B2134F-36B8-459D-8BD6-089215EC15AE}" presName="Name37" presStyleLbl="parChTrans1D2" presStyleIdx="3" presStyleCnt="4"/>
      <dgm:spPr/>
    </dgm:pt>
    <dgm:pt modelId="{2E9FBAB5-843D-446B-9BF6-B3E639E5E18A}" type="pres">
      <dgm:prSet presAssocID="{826CFBE8-E024-4424-829D-2B4241718E8A}" presName="hierRoot2" presStyleCnt="0">
        <dgm:presLayoutVars>
          <dgm:hierBranch val="init"/>
        </dgm:presLayoutVars>
      </dgm:prSet>
      <dgm:spPr/>
    </dgm:pt>
    <dgm:pt modelId="{F3731A60-60DB-41F8-A8A3-FB75DB04A4DA}" type="pres">
      <dgm:prSet presAssocID="{826CFBE8-E024-4424-829D-2B4241718E8A}" presName="rootComposite" presStyleCnt="0"/>
      <dgm:spPr/>
    </dgm:pt>
    <dgm:pt modelId="{8B2C0897-4793-438D-BEC9-420214E56509}" type="pres">
      <dgm:prSet presAssocID="{826CFBE8-E024-4424-829D-2B4241718E8A}" presName="rootText" presStyleLbl="node2" presStyleIdx="3" presStyleCnt="4" custScaleX="106876" custScaleY="60417">
        <dgm:presLayoutVars>
          <dgm:chPref val="3"/>
        </dgm:presLayoutVars>
      </dgm:prSet>
      <dgm:spPr/>
    </dgm:pt>
    <dgm:pt modelId="{C6037DC2-8742-4E4D-9EDA-A6988EB2FFCC}" type="pres">
      <dgm:prSet presAssocID="{826CFBE8-E024-4424-829D-2B4241718E8A}" presName="rootConnector" presStyleLbl="node2" presStyleIdx="3" presStyleCnt="4"/>
      <dgm:spPr/>
    </dgm:pt>
    <dgm:pt modelId="{FC97EC64-4F93-481A-91B8-1FA995360016}" type="pres">
      <dgm:prSet presAssocID="{826CFBE8-E024-4424-829D-2B4241718E8A}" presName="hierChild4" presStyleCnt="0"/>
      <dgm:spPr/>
    </dgm:pt>
    <dgm:pt modelId="{9DC65EED-EB4E-4A54-9714-551EBC0D0B0B}" type="pres">
      <dgm:prSet presAssocID="{826CFBE8-E024-4424-829D-2B4241718E8A}" presName="hierChild5" presStyleCnt="0"/>
      <dgm:spPr/>
    </dgm:pt>
    <dgm:pt modelId="{1606DE01-74B3-483D-8A68-E18E7682B056}" type="pres">
      <dgm:prSet presAssocID="{C00BD047-41B0-443E-9772-A1109F6135A6}" presName="hierChild3" presStyleCnt="0"/>
      <dgm:spPr/>
    </dgm:pt>
  </dgm:ptLst>
  <dgm:cxnLst>
    <dgm:cxn modelId="{69D0340E-77AB-4CCC-8008-9C1E70FF46A5}" srcId="{08537C8F-5CC8-4BB4-B292-C424782AED9E}" destId="{51A7890B-2C84-48EB-BEF4-2FDE064CE944}" srcOrd="0" destOrd="0" parTransId="{EB9F3108-2693-49ED-9EF2-CB26CB56D984}" sibTransId="{5124E9D7-E1A7-4B10-B200-7BED766F0F7B}"/>
    <dgm:cxn modelId="{07F41E16-8C61-425F-A13A-4D6D2EB0C8CE}" type="presOf" srcId="{51A7890B-2C84-48EB-BEF4-2FDE064CE944}" destId="{A19DEBE2-ADCA-4F0E-9569-E283F1D1A5D6}" srcOrd="0" destOrd="0" presId="urn:microsoft.com/office/officeart/2005/8/layout/orgChart1"/>
    <dgm:cxn modelId="{EF6EC61B-A635-42BC-8E0D-A19CC74E2F13}" srcId="{08537C8F-5CC8-4BB4-B292-C424782AED9E}" destId="{C00BD047-41B0-443E-9772-A1109F6135A6}" srcOrd="1" destOrd="0" parTransId="{BA68094F-7D00-4D8C-975E-E76A3E5F441D}" sibTransId="{77EFA629-2B8A-4C2D-AD70-D0D1163C5912}"/>
    <dgm:cxn modelId="{1A29EA35-CCF3-42D3-B01D-8FB6BF55FE9B}" type="presOf" srcId="{3C54380F-39B5-45EA-BDAB-EE495495E35D}" destId="{83BBC3CE-7ABD-46A3-811F-D0832E5FCD13}" srcOrd="0" destOrd="0" presId="urn:microsoft.com/office/officeart/2005/8/layout/orgChart1"/>
    <dgm:cxn modelId="{2CC8003E-1254-4917-90F6-147E6F326B3E}" type="presOf" srcId="{C9F5E333-45FF-4282-8BFA-31DDFA6163C9}" destId="{90D7B970-CC08-46CD-80F8-34A8A22BA2E1}" srcOrd="0" destOrd="0" presId="urn:microsoft.com/office/officeart/2005/8/layout/orgChart1"/>
    <dgm:cxn modelId="{FF4DD83F-F89B-4740-ABBD-52F234C96A56}" type="presOf" srcId="{C00BD047-41B0-443E-9772-A1109F6135A6}" destId="{60C59623-89C2-4A67-A159-4CB4627EEB95}" srcOrd="1" destOrd="0" presId="urn:microsoft.com/office/officeart/2005/8/layout/orgChart1"/>
    <dgm:cxn modelId="{E1980F4A-A229-40CD-834B-EC65E3C01BA0}" type="presOf" srcId="{D027CAFF-3394-4CEF-9FB3-38D382B49F79}" destId="{9606CBE7-A56B-4658-8E7F-FEAE196BBD09}" srcOrd="1" destOrd="0" presId="urn:microsoft.com/office/officeart/2005/8/layout/orgChart1"/>
    <dgm:cxn modelId="{871A217C-1099-431C-9DCC-E1658FB3DA6B}" type="presOf" srcId="{02927486-CFC2-4324-9F30-0250C2C8E725}" destId="{FBE9EB86-73C2-46B3-872B-D6459D198B21}" srcOrd="1" destOrd="0" presId="urn:microsoft.com/office/officeart/2005/8/layout/orgChart1"/>
    <dgm:cxn modelId="{5CB28B9A-2B08-43B2-A832-5B338C01714C}" srcId="{51A7890B-2C84-48EB-BEF4-2FDE064CE944}" destId="{3C54380F-39B5-45EA-BDAB-EE495495E35D}" srcOrd="1" destOrd="0" parTransId="{26308B1B-C80A-4AA1-8342-7DEAA4FEFEE0}" sibTransId="{28A600B3-5A36-44BE-A2DD-D3C11FA3EFF8}"/>
    <dgm:cxn modelId="{13BE56A0-3059-454D-BAC2-F690BA15D8BC}" srcId="{C00BD047-41B0-443E-9772-A1109F6135A6}" destId="{02927486-CFC2-4324-9F30-0250C2C8E725}" srcOrd="0" destOrd="0" parTransId="{C9F5E333-45FF-4282-8BFA-31DDFA6163C9}" sibTransId="{13B3D1A5-2058-443B-9E29-6F1FE0D0BD08}"/>
    <dgm:cxn modelId="{8EE850A5-94A0-4F61-92D4-9E713DF7BF47}" type="presOf" srcId="{D027CAFF-3394-4CEF-9FB3-38D382B49F79}" destId="{6B76B815-CC86-44E9-9CA0-33E9A46C2AAE}" srcOrd="0" destOrd="0" presId="urn:microsoft.com/office/officeart/2005/8/layout/orgChart1"/>
    <dgm:cxn modelId="{FA3F3FA9-EED0-49DE-A66E-44D30A8AA449}" type="presOf" srcId="{3C54380F-39B5-45EA-BDAB-EE495495E35D}" destId="{1ACCD653-3BF1-4309-BD0F-B7554FE050B2}" srcOrd="1" destOrd="0" presId="urn:microsoft.com/office/officeart/2005/8/layout/orgChart1"/>
    <dgm:cxn modelId="{E2D33AAC-10A9-44B1-B94C-880B9E8BA282}" type="presOf" srcId="{51A7890B-2C84-48EB-BEF4-2FDE064CE944}" destId="{FB8EB13A-B8E0-4E0D-8A42-8BE342BE74CC}" srcOrd="1" destOrd="0" presId="urn:microsoft.com/office/officeart/2005/8/layout/orgChart1"/>
    <dgm:cxn modelId="{3CBE0AAE-0B3E-4A85-A666-F7F17A745429}" srcId="{C00BD047-41B0-443E-9772-A1109F6135A6}" destId="{826CFBE8-E024-4424-829D-2B4241718E8A}" srcOrd="1" destOrd="0" parTransId="{A3B2134F-36B8-459D-8BD6-089215EC15AE}" sibTransId="{DFC4B3DF-1DF0-48DF-AED8-496B8AF1A3FF}"/>
    <dgm:cxn modelId="{C4A855BA-BEBE-4BE8-8EC3-80C5B7ABB1DB}" type="presOf" srcId="{826CFBE8-E024-4424-829D-2B4241718E8A}" destId="{8B2C0897-4793-438D-BEC9-420214E56509}" srcOrd="0" destOrd="0" presId="urn:microsoft.com/office/officeart/2005/8/layout/orgChart1"/>
    <dgm:cxn modelId="{B283E5BA-528D-4ADB-B5F0-DC54739B5016}" type="presOf" srcId="{A3B2134F-36B8-459D-8BD6-089215EC15AE}" destId="{A30125F2-5C6F-41E7-AB97-61A1108E15B0}" srcOrd="0" destOrd="0" presId="urn:microsoft.com/office/officeart/2005/8/layout/orgChart1"/>
    <dgm:cxn modelId="{5EF0FFC1-D448-4689-8C32-5FD3E33445D7}" type="presOf" srcId="{02927486-CFC2-4324-9F30-0250C2C8E725}" destId="{ED4D2FCB-79D9-4410-89B5-FDF6E2643BB2}" srcOrd="0" destOrd="0" presId="urn:microsoft.com/office/officeart/2005/8/layout/orgChart1"/>
    <dgm:cxn modelId="{A06843CB-61ED-4950-8912-33CC649F8DCA}" type="presOf" srcId="{826CFBE8-E024-4424-829D-2B4241718E8A}" destId="{C6037DC2-8742-4E4D-9EDA-A6988EB2FFCC}" srcOrd="1" destOrd="0" presId="urn:microsoft.com/office/officeart/2005/8/layout/orgChart1"/>
    <dgm:cxn modelId="{7CCFCBD5-DBBB-40BF-A5E6-DB8045258391}" type="presOf" srcId="{BBA4B20B-90DA-460C-AE50-5837B7EA7461}" destId="{9CCD90D1-04BB-4A55-B907-5F5A247DA304}" srcOrd="0" destOrd="0" presId="urn:microsoft.com/office/officeart/2005/8/layout/orgChart1"/>
    <dgm:cxn modelId="{9EDD3CD9-3797-431A-B6C7-1DC6CBA53501}" type="presOf" srcId="{08537C8F-5CC8-4BB4-B292-C424782AED9E}" destId="{41032D99-57AB-4115-BA86-29077B40907D}" srcOrd="0" destOrd="0" presId="urn:microsoft.com/office/officeart/2005/8/layout/orgChart1"/>
    <dgm:cxn modelId="{9B1548E2-CF5A-47F6-B101-2A3F58103EEF}" type="presOf" srcId="{C00BD047-41B0-443E-9772-A1109F6135A6}" destId="{922B025A-D1A1-43AE-9FA3-7871DE2C22CF}" srcOrd="0" destOrd="0" presId="urn:microsoft.com/office/officeart/2005/8/layout/orgChart1"/>
    <dgm:cxn modelId="{02C928E6-B1EA-4017-8FA1-9D736FA56164}" type="presOf" srcId="{26308B1B-C80A-4AA1-8342-7DEAA4FEFEE0}" destId="{2AC2CE60-4142-424F-8FC0-3A0005C7B3CF}" srcOrd="0" destOrd="0" presId="urn:microsoft.com/office/officeart/2005/8/layout/orgChart1"/>
    <dgm:cxn modelId="{6FEF5BF8-1EEE-4A0B-A70A-D4C05DB01BF7}" srcId="{51A7890B-2C84-48EB-BEF4-2FDE064CE944}" destId="{D027CAFF-3394-4CEF-9FB3-38D382B49F79}" srcOrd="0" destOrd="0" parTransId="{BBA4B20B-90DA-460C-AE50-5837B7EA7461}" sibTransId="{94B87C74-65C5-4EB7-90B5-5397A44298E2}"/>
    <dgm:cxn modelId="{385D3C49-478C-4B95-B3D7-89BC029B15CE}" type="presParOf" srcId="{41032D99-57AB-4115-BA86-29077B40907D}" destId="{A71B4C28-C384-4145-AC0B-54BEA16E5F5E}" srcOrd="0" destOrd="0" presId="urn:microsoft.com/office/officeart/2005/8/layout/orgChart1"/>
    <dgm:cxn modelId="{7306D9F0-E437-424F-AD14-2C03AFCD07BA}" type="presParOf" srcId="{A71B4C28-C384-4145-AC0B-54BEA16E5F5E}" destId="{139FCA99-8DE3-42CD-9884-EE0EC4BF0073}" srcOrd="0" destOrd="0" presId="urn:microsoft.com/office/officeart/2005/8/layout/orgChart1"/>
    <dgm:cxn modelId="{7331BCA9-895F-46D2-B303-607EE9A73D30}" type="presParOf" srcId="{139FCA99-8DE3-42CD-9884-EE0EC4BF0073}" destId="{A19DEBE2-ADCA-4F0E-9569-E283F1D1A5D6}" srcOrd="0" destOrd="0" presId="urn:microsoft.com/office/officeart/2005/8/layout/orgChart1"/>
    <dgm:cxn modelId="{64D78DD3-E04D-40CA-A8EB-F9C72EFB7DBB}" type="presParOf" srcId="{139FCA99-8DE3-42CD-9884-EE0EC4BF0073}" destId="{FB8EB13A-B8E0-4E0D-8A42-8BE342BE74CC}" srcOrd="1" destOrd="0" presId="urn:microsoft.com/office/officeart/2005/8/layout/orgChart1"/>
    <dgm:cxn modelId="{2093DA45-5563-417B-AC6F-36F8B9D4782E}" type="presParOf" srcId="{A71B4C28-C384-4145-AC0B-54BEA16E5F5E}" destId="{8FC96BBB-2019-49A1-977F-208E5AB47FFB}" srcOrd="1" destOrd="0" presId="urn:microsoft.com/office/officeart/2005/8/layout/orgChart1"/>
    <dgm:cxn modelId="{84FCE364-E083-4155-A3A7-FDF95C52CCE5}" type="presParOf" srcId="{8FC96BBB-2019-49A1-977F-208E5AB47FFB}" destId="{9CCD90D1-04BB-4A55-B907-5F5A247DA304}" srcOrd="0" destOrd="0" presId="urn:microsoft.com/office/officeart/2005/8/layout/orgChart1"/>
    <dgm:cxn modelId="{BF600427-A18C-4677-A110-9839DA19231D}" type="presParOf" srcId="{8FC96BBB-2019-49A1-977F-208E5AB47FFB}" destId="{FAFD341A-FC50-4A95-847F-2388CBC4F479}" srcOrd="1" destOrd="0" presId="urn:microsoft.com/office/officeart/2005/8/layout/orgChart1"/>
    <dgm:cxn modelId="{77D2284C-E1E7-4280-A3AC-0C1459607DF9}" type="presParOf" srcId="{FAFD341A-FC50-4A95-847F-2388CBC4F479}" destId="{9E8D824D-B7B0-4A27-B765-3BEAEA4770DD}" srcOrd="0" destOrd="0" presId="urn:microsoft.com/office/officeart/2005/8/layout/orgChart1"/>
    <dgm:cxn modelId="{2AB7AF08-43CF-4262-8B76-2A472BA5A148}" type="presParOf" srcId="{9E8D824D-B7B0-4A27-B765-3BEAEA4770DD}" destId="{6B76B815-CC86-44E9-9CA0-33E9A46C2AAE}" srcOrd="0" destOrd="0" presId="urn:microsoft.com/office/officeart/2005/8/layout/orgChart1"/>
    <dgm:cxn modelId="{5AC54ECB-2E79-458A-BE02-299F52B7E3E6}" type="presParOf" srcId="{9E8D824D-B7B0-4A27-B765-3BEAEA4770DD}" destId="{9606CBE7-A56B-4658-8E7F-FEAE196BBD09}" srcOrd="1" destOrd="0" presId="urn:microsoft.com/office/officeart/2005/8/layout/orgChart1"/>
    <dgm:cxn modelId="{C5EE307C-8EA1-49B3-B830-8C6D1CB48B11}" type="presParOf" srcId="{FAFD341A-FC50-4A95-847F-2388CBC4F479}" destId="{A1C8114A-7B79-4709-BB40-7B3E22866107}" srcOrd="1" destOrd="0" presId="urn:microsoft.com/office/officeart/2005/8/layout/orgChart1"/>
    <dgm:cxn modelId="{10E5459A-C319-4174-987C-3EF035FD09EF}" type="presParOf" srcId="{FAFD341A-FC50-4A95-847F-2388CBC4F479}" destId="{F6FC723D-C336-4FCB-96FF-12A6CD888B4D}" srcOrd="2" destOrd="0" presId="urn:microsoft.com/office/officeart/2005/8/layout/orgChart1"/>
    <dgm:cxn modelId="{BF54E056-6531-460D-8133-019594E6DD81}" type="presParOf" srcId="{8FC96BBB-2019-49A1-977F-208E5AB47FFB}" destId="{2AC2CE60-4142-424F-8FC0-3A0005C7B3CF}" srcOrd="2" destOrd="0" presId="urn:microsoft.com/office/officeart/2005/8/layout/orgChart1"/>
    <dgm:cxn modelId="{E46113C8-6E6D-4AE2-8600-1642CA26FDCB}" type="presParOf" srcId="{8FC96BBB-2019-49A1-977F-208E5AB47FFB}" destId="{4551861F-2B72-4350-8F31-5A22BC3716A7}" srcOrd="3" destOrd="0" presId="urn:microsoft.com/office/officeart/2005/8/layout/orgChart1"/>
    <dgm:cxn modelId="{B27C96A3-DCAE-41BF-A16B-78D983C111B5}" type="presParOf" srcId="{4551861F-2B72-4350-8F31-5A22BC3716A7}" destId="{4B7A57D9-048F-49EC-915F-82B7A1E68820}" srcOrd="0" destOrd="0" presId="urn:microsoft.com/office/officeart/2005/8/layout/orgChart1"/>
    <dgm:cxn modelId="{A6C89494-FEDF-4AB7-BE87-F4B404EC0FC0}" type="presParOf" srcId="{4B7A57D9-048F-49EC-915F-82B7A1E68820}" destId="{83BBC3CE-7ABD-46A3-811F-D0832E5FCD13}" srcOrd="0" destOrd="0" presId="urn:microsoft.com/office/officeart/2005/8/layout/orgChart1"/>
    <dgm:cxn modelId="{E78FD922-12EA-42C8-BE4B-8B160B631071}" type="presParOf" srcId="{4B7A57D9-048F-49EC-915F-82B7A1E68820}" destId="{1ACCD653-3BF1-4309-BD0F-B7554FE050B2}" srcOrd="1" destOrd="0" presId="urn:microsoft.com/office/officeart/2005/8/layout/orgChart1"/>
    <dgm:cxn modelId="{01F24001-8CAB-43C8-B505-7006F3F1D85C}" type="presParOf" srcId="{4551861F-2B72-4350-8F31-5A22BC3716A7}" destId="{5201D27F-A1BD-4B51-B178-418F058C969A}" srcOrd="1" destOrd="0" presId="urn:microsoft.com/office/officeart/2005/8/layout/orgChart1"/>
    <dgm:cxn modelId="{09E18DA8-46B9-437C-A723-0E2F6450AFC9}" type="presParOf" srcId="{4551861F-2B72-4350-8F31-5A22BC3716A7}" destId="{B9198A4E-3265-48B4-8A5A-4A802A4B7B94}" srcOrd="2" destOrd="0" presId="urn:microsoft.com/office/officeart/2005/8/layout/orgChart1"/>
    <dgm:cxn modelId="{47071D54-7B86-4E83-9552-BAC1C7B4E7A8}" type="presParOf" srcId="{A71B4C28-C384-4145-AC0B-54BEA16E5F5E}" destId="{11297B4B-D156-407D-B777-87C82B8470D0}" srcOrd="2" destOrd="0" presId="urn:microsoft.com/office/officeart/2005/8/layout/orgChart1"/>
    <dgm:cxn modelId="{4CAD0A5E-A53C-4949-9886-DBABCA51CA49}" type="presParOf" srcId="{41032D99-57AB-4115-BA86-29077B40907D}" destId="{034FE8A4-A292-4B07-9A29-B19B740197C5}" srcOrd="1" destOrd="0" presId="urn:microsoft.com/office/officeart/2005/8/layout/orgChart1"/>
    <dgm:cxn modelId="{CE4DB9E4-F1C1-46BE-AFA0-035504433734}" type="presParOf" srcId="{034FE8A4-A292-4B07-9A29-B19B740197C5}" destId="{EED9313E-A049-40B3-AC72-FF7F642B646A}" srcOrd="0" destOrd="0" presId="urn:microsoft.com/office/officeart/2005/8/layout/orgChart1"/>
    <dgm:cxn modelId="{EB23AD51-6E16-451C-A1BE-1A281EE674C9}" type="presParOf" srcId="{EED9313E-A049-40B3-AC72-FF7F642B646A}" destId="{922B025A-D1A1-43AE-9FA3-7871DE2C22CF}" srcOrd="0" destOrd="0" presId="urn:microsoft.com/office/officeart/2005/8/layout/orgChart1"/>
    <dgm:cxn modelId="{A9BD52CE-BDE6-4FF7-87E8-5F4E4907D17D}" type="presParOf" srcId="{EED9313E-A049-40B3-AC72-FF7F642B646A}" destId="{60C59623-89C2-4A67-A159-4CB4627EEB95}" srcOrd="1" destOrd="0" presId="urn:microsoft.com/office/officeart/2005/8/layout/orgChart1"/>
    <dgm:cxn modelId="{4120E852-B135-4964-826B-A4D512FD83C2}" type="presParOf" srcId="{034FE8A4-A292-4B07-9A29-B19B740197C5}" destId="{5F711D44-04F0-41A9-AB93-5021F58A1E1D}" srcOrd="1" destOrd="0" presId="urn:microsoft.com/office/officeart/2005/8/layout/orgChart1"/>
    <dgm:cxn modelId="{C1E0B721-425D-4341-BE48-55A332444518}" type="presParOf" srcId="{5F711D44-04F0-41A9-AB93-5021F58A1E1D}" destId="{90D7B970-CC08-46CD-80F8-34A8A22BA2E1}" srcOrd="0" destOrd="0" presId="urn:microsoft.com/office/officeart/2005/8/layout/orgChart1"/>
    <dgm:cxn modelId="{F23B2787-EB5E-48AF-97ED-C6943E1CDF13}" type="presParOf" srcId="{5F711D44-04F0-41A9-AB93-5021F58A1E1D}" destId="{AFC5C8DD-5A23-4796-9532-F0DAC6A72B19}" srcOrd="1" destOrd="0" presId="urn:microsoft.com/office/officeart/2005/8/layout/orgChart1"/>
    <dgm:cxn modelId="{E2541E91-F414-4C8C-9696-5A9EF899BD72}" type="presParOf" srcId="{AFC5C8DD-5A23-4796-9532-F0DAC6A72B19}" destId="{D317E849-18BF-46D4-81E4-3D2C3370EDF1}" srcOrd="0" destOrd="0" presId="urn:microsoft.com/office/officeart/2005/8/layout/orgChart1"/>
    <dgm:cxn modelId="{D1F483D0-6EE1-4B1D-BC43-EB1E5EA88E1D}" type="presParOf" srcId="{D317E849-18BF-46D4-81E4-3D2C3370EDF1}" destId="{ED4D2FCB-79D9-4410-89B5-FDF6E2643BB2}" srcOrd="0" destOrd="0" presId="urn:microsoft.com/office/officeart/2005/8/layout/orgChart1"/>
    <dgm:cxn modelId="{92454418-8300-42DF-BB67-4A0A35FFC327}" type="presParOf" srcId="{D317E849-18BF-46D4-81E4-3D2C3370EDF1}" destId="{FBE9EB86-73C2-46B3-872B-D6459D198B21}" srcOrd="1" destOrd="0" presId="urn:microsoft.com/office/officeart/2005/8/layout/orgChart1"/>
    <dgm:cxn modelId="{74D30B0C-9DA9-4431-827F-D137945AEA6E}" type="presParOf" srcId="{AFC5C8DD-5A23-4796-9532-F0DAC6A72B19}" destId="{558E8CBF-7CFF-43D3-AB0B-22AB6EB851BE}" srcOrd="1" destOrd="0" presId="urn:microsoft.com/office/officeart/2005/8/layout/orgChart1"/>
    <dgm:cxn modelId="{05C96987-50EB-495D-A0B5-DDEAF9129706}" type="presParOf" srcId="{AFC5C8DD-5A23-4796-9532-F0DAC6A72B19}" destId="{1D747047-46BE-4A4B-9FA3-779265BF5025}" srcOrd="2" destOrd="0" presId="urn:microsoft.com/office/officeart/2005/8/layout/orgChart1"/>
    <dgm:cxn modelId="{0DB7A6EA-123D-435D-BB5A-B4257A296ADA}" type="presParOf" srcId="{5F711D44-04F0-41A9-AB93-5021F58A1E1D}" destId="{A30125F2-5C6F-41E7-AB97-61A1108E15B0}" srcOrd="2" destOrd="0" presId="urn:microsoft.com/office/officeart/2005/8/layout/orgChart1"/>
    <dgm:cxn modelId="{D2F6618F-BB73-434C-B08C-A5D2C20311DE}" type="presParOf" srcId="{5F711D44-04F0-41A9-AB93-5021F58A1E1D}" destId="{2E9FBAB5-843D-446B-9BF6-B3E639E5E18A}" srcOrd="3" destOrd="0" presId="urn:microsoft.com/office/officeart/2005/8/layout/orgChart1"/>
    <dgm:cxn modelId="{8D79D3E6-A62F-4256-80BC-2B3940C2EB51}" type="presParOf" srcId="{2E9FBAB5-843D-446B-9BF6-B3E639E5E18A}" destId="{F3731A60-60DB-41F8-A8A3-FB75DB04A4DA}" srcOrd="0" destOrd="0" presId="urn:microsoft.com/office/officeart/2005/8/layout/orgChart1"/>
    <dgm:cxn modelId="{AE327317-6164-4436-8489-72DE0347814B}" type="presParOf" srcId="{F3731A60-60DB-41F8-A8A3-FB75DB04A4DA}" destId="{8B2C0897-4793-438D-BEC9-420214E56509}" srcOrd="0" destOrd="0" presId="urn:microsoft.com/office/officeart/2005/8/layout/orgChart1"/>
    <dgm:cxn modelId="{A22B4A04-CF54-4D9B-A928-9680BDEE9BCB}" type="presParOf" srcId="{F3731A60-60DB-41F8-A8A3-FB75DB04A4DA}" destId="{C6037DC2-8742-4E4D-9EDA-A6988EB2FFCC}" srcOrd="1" destOrd="0" presId="urn:microsoft.com/office/officeart/2005/8/layout/orgChart1"/>
    <dgm:cxn modelId="{1A3D380C-04EB-4372-B916-3A1926BF6463}" type="presParOf" srcId="{2E9FBAB5-843D-446B-9BF6-B3E639E5E18A}" destId="{FC97EC64-4F93-481A-91B8-1FA995360016}" srcOrd="1" destOrd="0" presId="urn:microsoft.com/office/officeart/2005/8/layout/orgChart1"/>
    <dgm:cxn modelId="{0EB6423F-3CB1-4803-AD1E-B80E3D6FC459}" type="presParOf" srcId="{2E9FBAB5-843D-446B-9BF6-B3E639E5E18A}" destId="{9DC65EED-EB4E-4A54-9714-551EBC0D0B0B}" srcOrd="2" destOrd="0" presId="urn:microsoft.com/office/officeart/2005/8/layout/orgChart1"/>
    <dgm:cxn modelId="{57C219D7-1C1A-45AD-9926-6CC8DBECEE10}" type="presParOf" srcId="{034FE8A4-A292-4B07-9A29-B19B740197C5}" destId="{1606DE01-74B3-483D-8A68-E18E7682B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1952E-7966-492F-B064-43BC32928E96}" type="doc">
      <dgm:prSet loTypeId="urn:microsoft.com/office/officeart/2005/8/layout/default#18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E2A3839-AD7E-4CF4-A08D-54984A7B75CD}">
      <dgm:prSet phldrT="[Texto]" custT="1"/>
      <dgm:spPr/>
      <dgm:t>
        <a:bodyPr/>
        <a:lstStyle/>
        <a:p>
          <a:r>
            <a: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rPr>
            <a:t>Oração em favor de Missões Nacionais</a:t>
          </a:r>
        </a:p>
      </dgm:t>
    </dgm:pt>
    <dgm:pt modelId="{AE663993-A465-4844-8CC4-FED1C8924A4D}" type="parTrans" cxnId="{351B7D4D-8996-4ED6-B4B7-A010050157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0600B379-5AB2-4AC7-B13D-0889916D39F3}" type="sibTrans" cxnId="{351B7D4D-8996-4ED6-B4B7-A010050157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B9899DD-66AE-4C0C-9814-A62AE3E7370F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Oração em favor de Missões Mundiais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5B51721-F375-4EDC-B26A-2403B91D234E}" type="parTrans" cxnId="{CD9DB67B-EEE8-4CCB-917B-C7F6B40EECB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9E41AA85-0F16-4DE3-8F64-C94D20F20AF4}" type="sibTrans" cxnId="{CD9DB67B-EEE8-4CCB-917B-C7F6B40EECB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8E31464D-B57F-4DAC-88EA-B778C39DF70D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Batista de Oração Mundial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C165740-B88D-40ED-B457-2A6B949D26C1}" type="parTrans" cxnId="{4900FC2F-ABB1-409B-893A-8CBCDED3C353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224C3676-91F0-4059-AEC4-39EF1B07DB08}" type="sibTrans" cxnId="{4900FC2F-ABB1-409B-893A-8CBCDED3C353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034652E-9D8A-4833-9129-BBA2E930861A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de Educação Cristã Missionária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81200AD-69DC-4582-A973-DF937CE87B49}" type="parTrans" cxnId="{04454529-5E14-45A6-9225-4C8B70E242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1692BC-3271-454E-898F-4526654F268E}" type="sibTrans" cxnId="{04454529-5E14-45A6-9225-4C8B70E242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7A2366E3-8FC2-4F11-839A-1D42293C5AE6}" type="pres">
      <dgm:prSet presAssocID="{B421952E-7966-492F-B064-43BC32928E96}" presName="diagram" presStyleCnt="0">
        <dgm:presLayoutVars>
          <dgm:dir/>
          <dgm:resizeHandles val="exact"/>
        </dgm:presLayoutVars>
      </dgm:prSet>
      <dgm:spPr/>
    </dgm:pt>
    <dgm:pt modelId="{6B9409A4-DF2C-49F1-B974-6160142FB9B0}" type="pres">
      <dgm:prSet presAssocID="{FE2A3839-AD7E-4CF4-A08D-54984A7B75CD}" presName="node" presStyleLbl="node1" presStyleIdx="0" presStyleCnt="4" custScaleX="205684">
        <dgm:presLayoutVars>
          <dgm:bulletEnabled val="1"/>
        </dgm:presLayoutVars>
      </dgm:prSet>
      <dgm:spPr/>
    </dgm:pt>
    <dgm:pt modelId="{B5590C9F-A4FB-4FB6-B21D-4B02400F7E23}" type="pres">
      <dgm:prSet presAssocID="{0600B379-5AB2-4AC7-B13D-0889916D39F3}" presName="sibTrans" presStyleCnt="0"/>
      <dgm:spPr/>
    </dgm:pt>
    <dgm:pt modelId="{C15E8B43-F4D6-42C3-BF08-9E1A8DA8190B}" type="pres">
      <dgm:prSet presAssocID="{EB9899DD-66AE-4C0C-9814-A62AE3E7370F}" presName="node" presStyleLbl="node1" presStyleIdx="1" presStyleCnt="4" custScaleX="195853">
        <dgm:presLayoutVars>
          <dgm:bulletEnabled val="1"/>
        </dgm:presLayoutVars>
      </dgm:prSet>
      <dgm:spPr/>
    </dgm:pt>
    <dgm:pt modelId="{7038E655-844B-472C-AE6A-43ABAEF9803F}" type="pres">
      <dgm:prSet presAssocID="{9E41AA85-0F16-4DE3-8F64-C94D20F20AF4}" presName="sibTrans" presStyleCnt="0"/>
      <dgm:spPr/>
    </dgm:pt>
    <dgm:pt modelId="{99C9CD98-A0D0-4C45-A8FF-333A9EE5315E}" type="pres">
      <dgm:prSet presAssocID="{8E31464D-B57F-4DAC-88EA-B778C39DF70D}" presName="node" presStyleLbl="node1" presStyleIdx="2" presStyleCnt="4" custScaleX="137064">
        <dgm:presLayoutVars>
          <dgm:bulletEnabled val="1"/>
        </dgm:presLayoutVars>
      </dgm:prSet>
      <dgm:spPr/>
    </dgm:pt>
    <dgm:pt modelId="{E0608525-6C85-4554-B451-EDC6885613B7}" type="pres">
      <dgm:prSet presAssocID="{224C3676-91F0-4059-AEC4-39EF1B07DB08}" presName="sibTrans" presStyleCnt="0"/>
      <dgm:spPr/>
    </dgm:pt>
    <dgm:pt modelId="{929B2064-E211-4EAC-99CD-D49BFF8C45DD}" type="pres">
      <dgm:prSet presAssocID="{D034652E-9D8A-4833-9129-BBA2E930861A}" presName="node" presStyleLbl="node1" presStyleIdx="3" presStyleCnt="4" custScaleX="159280">
        <dgm:presLayoutVars>
          <dgm:bulletEnabled val="1"/>
        </dgm:presLayoutVars>
      </dgm:prSet>
      <dgm:spPr/>
    </dgm:pt>
  </dgm:ptLst>
  <dgm:cxnLst>
    <dgm:cxn modelId="{9266FE02-36C6-4283-AE2F-ED55B1F4CB53}" type="presOf" srcId="{D034652E-9D8A-4833-9129-BBA2E930861A}" destId="{929B2064-E211-4EAC-99CD-D49BFF8C45DD}" srcOrd="0" destOrd="0" presId="urn:microsoft.com/office/officeart/2005/8/layout/default#18"/>
    <dgm:cxn modelId="{04454529-5E14-45A6-9225-4C8B70E2428C}" srcId="{B421952E-7966-492F-B064-43BC32928E96}" destId="{D034652E-9D8A-4833-9129-BBA2E930861A}" srcOrd="3" destOrd="0" parTransId="{381200AD-69DC-4582-A973-DF937CE87B49}" sibTransId="{AE1692BC-3271-454E-898F-4526654F268E}"/>
    <dgm:cxn modelId="{4900FC2F-ABB1-409B-893A-8CBCDED3C353}" srcId="{B421952E-7966-492F-B064-43BC32928E96}" destId="{8E31464D-B57F-4DAC-88EA-B778C39DF70D}" srcOrd="2" destOrd="0" parTransId="{3C165740-B88D-40ED-B457-2A6B949D26C1}" sibTransId="{224C3676-91F0-4059-AEC4-39EF1B07DB08}"/>
    <dgm:cxn modelId="{351B7D4D-8996-4ED6-B4B7-A0100501579C}" srcId="{B421952E-7966-492F-B064-43BC32928E96}" destId="{FE2A3839-AD7E-4CF4-A08D-54984A7B75CD}" srcOrd="0" destOrd="0" parTransId="{AE663993-A465-4844-8CC4-FED1C8924A4D}" sibTransId="{0600B379-5AB2-4AC7-B13D-0889916D39F3}"/>
    <dgm:cxn modelId="{CD9DB67B-EEE8-4CCB-917B-C7F6B40EECB8}" srcId="{B421952E-7966-492F-B064-43BC32928E96}" destId="{EB9899DD-66AE-4C0C-9814-A62AE3E7370F}" srcOrd="1" destOrd="0" parTransId="{E5B51721-F375-4EDC-B26A-2403B91D234E}" sibTransId="{9E41AA85-0F16-4DE3-8F64-C94D20F20AF4}"/>
    <dgm:cxn modelId="{350C5DA6-8249-4FF3-8EDB-47F3ED6A5C76}" type="presOf" srcId="{EB9899DD-66AE-4C0C-9814-A62AE3E7370F}" destId="{C15E8B43-F4D6-42C3-BF08-9E1A8DA8190B}" srcOrd="0" destOrd="0" presId="urn:microsoft.com/office/officeart/2005/8/layout/default#18"/>
    <dgm:cxn modelId="{25504DDE-BBC8-4156-9470-07B4AFD7D26E}" type="presOf" srcId="{B421952E-7966-492F-B064-43BC32928E96}" destId="{7A2366E3-8FC2-4F11-839A-1D42293C5AE6}" srcOrd="0" destOrd="0" presId="urn:microsoft.com/office/officeart/2005/8/layout/default#18"/>
    <dgm:cxn modelId="{4EE935E7-C333-4CD7-A73B-8A5AE9BB3272}" type="presOf" srcId="{FE2A3839-AD7E-4CF4-A08D-54984A7B75CD}" destId="{6B9409A4-DF2C-49F1-B974-6160142FB9B0}" srcOrd="0" destOrd="0" presId="urn:microsoft.com/office/officeart/2005/8/layout/default#18"/>
    <dgm:cxn modelId="{895534FA-ACE1-44AD-8756-D0861D527C3D}" type="presOf" srcId="{8E31464D-B57F-4DAC-88EA-B778C39DF70D}" destId="{99C9CD98-A0D0-4C45-A8FF-333A9EE5315E}" srcOrd="0" destOrd="0" presId="urn:microsoft.com/office/officeart/2005/8/layout/default#18"/>
    <dgm:cxn modelId="{1337E473-4680-430B-9818-6CFD61AB92FB}" type="presParOf" srcId="{7A2366E3-8FC2-4F11-839A-1D42293C5AE6}" destId="{6B9409A4-DF2C-49F1-B974-6160142FB9B0}" srcOrd="0" destOrd="0" presId="urn:microsoft.com/office/officeart/2005/8/layout/default#18"/>
    <dgm:cxn modelId="{1299177C-D027-4498-81AF-E3AE7118344C}" type="presParOf" srcId="{7A2366E3-8FC2-4F11-839A-1D42293C5AE6}" destId="{B5590C9F-A4FB-4FB6-B21D-4B02400F7E23}" srcOrd="1" destOrd="0" presId="urn:microsoft.com/office/officeart/2005/8/layout/default#18"/>
    <dgm:cxn modelId="{0CCC094D-F32E-4617-9FF1-3D2D6D4A9A20}" type="presParOf" srcId="{7A2366E3-8FC2-4F11-839A-1D42293C5AE6}" destId="{C15E8B43-F4D6-42C3-BF08-9E1A8DA8190B}" srcOrd="2" destOrd="0" presId="urn:microsoft.com/office/officeart/2005/8/layout/default#18"/>
    <dgm:cxn modelId="{83A427A7-6528-4006-B49D-EA242C61A61B}" type="presParOf" srcId="{7A2366E3-8FC2-4F11-839A-1D42293C5AE6}" destId="{7038E655-844B-472C-AE6A-43ABAEF9803F}" srcOrd="3" destOrd="0" presId="urn:microsoft.com/office/officeart/2005/8/layout/default#18"/>
    <dgm:cxn modelId="{A5E348CF-BB4A-470E-AA08-CFD143E76479}" type="presParOf" srcId="{7A2366E3-8FC2-4F11-839A-1D42293C5AE6}" destId="{99C9CD98-A0D0-4C45-A8FF-333A9EE5315E}" srcOrd="4" destOrd="0" presId="urn:microsoft.com/office/officeart/2005/8/layout/default#18"/>
    <dgm:cxn modelId="{34E31AED-8639-45EA-B783-8BC20FD73274}" type="presParOf" srcId="{7A2366E3-8FC2-4F11-839A-1D42293C5AE6}" destId="{E0608525-6C85-4554-B451-EDC6885613B7}" srcOrd="5" destOrd="0" presId="urn:microsoft.com/office/officeart/2005/8/layout/default#18"/>
    <dgm:cxn modelId="{42A447D2-3B23-4C35-BD9B-98C6E4DA239D}" type="presParOf" srcId="{7A2366E3-8FC2-4F11-839A-1D42293C5AE6}" destId="{929B2064-E211-4EAC-99CD-D49BFF8C45DD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1952E-7966-492F-B064-43BC32928E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8" csCatId="colorful" phldr="1"/>
      <dgm:spPr/>
      <dgm:t>
        <a:bodyPr/>
        <a:lstStyle/>
        <a:p>
          <a:endParaRPr lang="pt-BR"/>
        </a:p>
      </dgm:t>
    </dgm:pt>
    <dgm:pt modelId="{FE2A3839-AD7E-4CF4-A08D-54984A7B75CD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Retiros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663993-A465-4844-8CC4-FED1C8924A4D}" type="parTrans" cxnId="{351B7D4D-8996-4ED6-B4B7-A0100501579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0600B379-5AB2-4AC7-B13D-0889916D39F3}" type="sibTrans" cxnId="{351B7D4D-8996-4ED6-B4B7-A0100501579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B9899DD-66AE-4C0C-9814-A62AE3E7370F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Acampamentos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5B51721-F375-4EDC-B26A-2403B91D234E}" type="parTrans" cxnId="{CD9DB67B-EEE8-4CCB-917B-C7F6B40EECB8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9E41AA85-0F16-4DE3-8F64-C94D20F20AF4}" type="sibTrans" cxnId="{CD9DB67B-EEE8-4CCB-917B-C7F6B40EECB8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8E31464D-B57F-4DAC-88EA-B778C39DF70D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Congressos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C165740-B88D-40ED-B457-2A6B949D26C1}" type="parTrans" cxnId="{4900FC2F-ABB1-409B-893A-8CBCDED3C353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224C3676-91F0-4059-AEC4-39EF1B07DB08}" type="sibTrans" cxnId="{4900FC2F-ABB1-409B-893A-8CBCDED3C353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034652E-9D8A-4833-9129-BBA2E930861A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Reuniões de intercâmbios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81200AD-69DC-4582-A973-DF937CE87B49}" type="parTrans" cxnId="{04454529-5E14-45A6-9225-4C8B70E2428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1692BC-3271-454E-898F-4526654F268E}" type="sibTrans" cxnId="{04454529-5E14-45A6-9225-4C8B70E2428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3E8D3C2-D9AB-46C9-8728-C3ADC5E71B92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Estudo de livros em classe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6ABFCF9-5BB8-4605-914F-F356B37672B1}" type="parTrans" cxnId="{C74C642F-309A-4F18-8849-34C7DA1F1F9D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60BD9B6-3AC5-4385-A3CC-6C44BA8A6239}" type="sibTrans" cxnId="{C74C642F-309A-4F18-8849-34C7DA1F1F9D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F6510532-D1C9-4B97-8FE1-54F15FB1B9DF}">
      <dgm:prSet phldrT="[Texto]" custT="1"/>
      <dgm:spPr/>
      <dgm:t>
        <a:bodyPr/>
        <a:lstStyle/>
        <a:p>
          <a:r>
            <a:rPr kumimoji="0"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Festas e momentos de lazer, chás etc.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10958E69-C970-401B-B874-C9D3C9B4C5CC}" type="parTrans" cxnId="{B59FAE38-2917-431E-95A3-5428066B82F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17074145-8DFD-4B23-8452-0BA26BD5BA41}" type="sibTrans" cxnId="{B59FAE38-2917-431E-95A3-5428066B82F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FCD22058-C466-486A-A161-B6BE6395B0EB}" type="pres">
      <dgm:prSet presAssocID="{B421952E-7966-492F-B064-43BC32928E96}" presName="Name0" presStyleCnt="0">
        <dgm:presLayoutVars>
          <dgm:chMax val="7"/>
          <dgm:chPref val="7"/>
          <dgm:dir/>
        </dgm:presLayoutVars>
      </dgm:prSet>
      <dgm:spPr/>
    </dgm:pt>
    <dgm:pt modelId="{BD16DD21-4DCB-4733-94DA-99BAF403AAB3}" type="pres">
      <dgm:prSet presAssocID="{B421952E-7966-492F-B064-43BC32928E96}" presName="Name1" presStyleCnt="0"/>
      <dgm:spPr/>
    </dgm:pt>
    <dgm:pt modelId="{BBD9BA22-9784-48CE-AA0B-F5C18A715C41}" type="pres">
      <dgm:prSet presAssocID="{B421952E-7966-492F-B064-43BC32928E96}" presName="cycle" presStyleCnt="0"/>
      <dgm:spPr/>
    </dgm:pt>
    <dgm:pt modelId="{08E8610C-FA9A-4FFC-BEBA-8D7F5A7D58CD}" type="pres">
      <dgm:prSet presAssocID="{B421952E-7966-492F-B064-43BC32928E96}" presName="srcNode" presStyleLbl="node1" presStyleIdx="0" presStyleCnt="6"/>
      <dgm:spPr/>
    </dgm:pt>
    <dgm:pt modelId="{E4A627FE-653D-4692-B75E-8602D408DF68}" type="pres">
      <dgm:prSet presAssocID="{B421952E-7966-492F-B064-43BC32928E96}" presName="conn" presStyleLbl="parChTrans1D2" presStyleIdx="0" presStyleCnt="1"/>
      <dgm:spPr/>
    </dgm:pt>
    <dgm:pt modelId="{DE1E61EB-4A20-4709-9304-907C54138CEF}" type="pres">
      <dgm:prSet presAssocID="{B421952E-7966-492F-B064-43BC32928E96}" presName="extraNode" presStyleLbl="node1" presStyleIdx="0" presStyleCnt="6"/>
      <dgm:spPr/>
    </dgm:pt>
    <dgm:pt modelId="{661340C0-3234-4613-950B-63D4B096EDCD}" type="pres">
      <dgm:prSet presAssocID="{B421952E-7966-492F-B064-43BC32928E96}" presName="dstNode" presStyleLbl="node1" presStyleIdx="0" presStyleCnt="6"/>
      <dgm:spPr/>
    </dgm:pt>
    <dgm:pt modelId="{DECF08BE-CD16-486E-BA6B-72C579730CA1}" type="pres">
      <dgm:prSet presAssocID="{FE2A3839-AD7E-4CF4-A08D-54984A7B75CD}" presName="text_1" presStyleLbl="node1" presStyleIdx="0" presStyleCnt="6">
        <dgm:presLayoutVars>
          <dgm:bulletEnabled val="1"/>
        </dgm:presLayoutVars>
      </dgm:prSet>
      <dgm:spPr/>
    </dgm:pt>
    <dgm:pt modelId="{E3B3E483-54AF-4A9E-BA98-C53A57D5731D}" type="pres">
      <dgm:prSet presAssocID="{FE2A3839-AD7E-4CF4-A08D-54984A7B75CD}" presName="accent_1" presStyleCnt="0"/>
      <dgm:spPr/>
    </dgm:pt>
    <dgm:pt modelId="{CD39E0B7-22C6-43EA-9FB6-79F84F1153A2}" type="pres">
      <dgm:prSet presAssocID="{FE2A3839-AD7E-4CF4-A08D-54984A7B75CD}" presName="accentRepeatNode" presStyleLbl="solidFgAcc1" presStyleIdx="0" presStyleCnt="6"/>
      <dgm:spPr/>
    </dgm:pt>
    <dgm:pt modelId="{53FF6E9A-2A41-4228-9D9D-96AC04E15006}" type="pres">
      <dgm:prSet presAssocID="{EB9899DD-66AE-4C0C-9814-A62AE3E7370F}" presName="text_2" presStyleLbl="node1" presStyleIdx="1" presStyleCnt="6">
        <dgm:presLayoutVars>
          <dgm:bulletEnabled val="1"/>
        </dgm:presLayoutVars>
      </dgm:prSet>
      <dgm:spPr/>
    </dgm:pt>
    <dgm:pt modelId="{FC435B57-DFE7-4996-8187-E4AD8B365A86}" type="pres">
      <dgm:prSet presAssocID="{EB9899DD-66AE-4C0C-9814-A62AE3E7370F}" presName="accent_2" presStyleCnt="0"/>
      <dgm:spPr/>
    </dgm:pt>
    <dgm:pt modelId="{9ADB6F76-85B0-45F8-AC0A-933042587B79}" type="pres">
      <dgm:prSet presAssocID="{EB9899DD-66AE-4C0C-9814-A62AE3E7370F}" presName="accentRepeatNode" presStyleLbl="solidFgAcc1" presStyleIdx="1" presStyleCnt="6"/>
      <dgm:spPr/>
    </dgm:pt>
    <dgm:pt modelId="{0D7282D5-3788-4892-980C-2EC97BC7D5FD}" type="pres">
      <dgm:prSet presAssocID="{8E31464D-B57F-4DAC-88EA-B778C39DF70D}" presName="text_3" presStyleLbl="node1" presStyleIdx="2" presStyleCnt="6">
        <dgm:presLayoutVars>
          <dgm:bulletEnabled val="1"/>
        </dgm:presLayoutVars>
      </dgm:prSet>
      <dgm:spPr/>
    </dgm:pt>
    <dgm:pt modelId="{24B7544C-31B1-4EC8-8422-AB7D344F9E60}" type="pres">
      <dgm:prSet presAssocID="{8E31464D-B57F-4DAC-88EA-B778C39DF70D}" presName="accent_3" presStyleCnt="0"/>
      <dgm:spPr/>
    </dgm:pt>
    <dgm:pt modelId="{7B9E4614-58DC-4BF6-90D5-FC7045A47D4D}" type="pres">
      <dgm:prSet presAssocID="{8E31464D-B57F-4DAC-88EA-B778C39DF70D}" presName="accentRepeatNode" presStyleLbl="solidFgAcc1" presStyleIdx="2" presStyleCnt="6"/>
      <dgm:spPr/>
    </dgm:pt>
    <dgm:pt modelId="{7F280243-3918-458E-ABB3-70DAC350241D}" type="pres">
      <dgm:prSet presAssocID="{D034652E-9D8A-4833-9129-BBA2E930861A}" presName="text_4" presStyleLbl="node1" presStyleIdx="3" presStyleCnt="6">
        <dgm:presLayoutVars>
          <dgm:bulletEnabled val="1"/>
        </dgm:presLayoutVars>
      </dgm:prSet>
      <dgm:spPr/>
    </dgm:pt>
    <dgm:pt modelId="{BAC279F0-FF81-4224-B60E-7FE6189A5EC4}" type="pres">
      <dgm:prSet presAssocID="{D034652E-9D8A-4833-9129-BBA2E930861A}" presName="accent_4" presStyleCnt="0"/>
      <dgm:spPr/>
    </dgm:pt>
    <dgm:pt modelId="{36AC7A21-A0B7-4047-BFC9-B2DAFDCADF4B}" type="pres">
      <dgm:prSet presAssocID="{D034652E-9D8A-4833-9129-BBA2E930861A}" presName="accentRepeatNode" presStyleLbl="solidFgAcc1" presStyleIdx="3" presStyleCnt="6"/>
      <dgm:spPr/>
    </dgm:pt>
    <dgm:pt modelId="{C253297E-4D78-4C5A-A8EA-7A2DD7CF80B3}" type="pres">
      <dgm:prSet presAssocID="{B3E8D3C2-D9AB-46C9-8728-C3ADC5E71B92}" presName="text_5" presStyleLbl="node1" presStyleIdx="4" presStyleCnt="6">
        <dgm:presLayoutVars>
          <dgm:bulletEnabled val="1"/>
        </dgm:presLayoutVars>
      </dgm:prSet>
      <dgm:spPr/>
    </dgm:pt>
    <dgm:pt modelId="{7BD4FF5A-99F8-497C-BA82-9F7624C1AE9A}" type="pres">
      <dgm:prSet presAssocID="{B3E8D3C2-D9AB-46C9-8728-C3ADC5E71B92}" presName="accent_5" presStyleCnt="0"/>
      <dgm:spPr/>
    </dgm:pt>
    <dgm:pt modelId="{BF1068E4-D744-479A-8967-C47E978CFF5E}" type="pres">
      <dgm:prSet presAssocID="{B3E8D3C2-D9AB-46C9-8728-C3ADC5E71B92}" presName="accentRepeatNode" presStyleLbl="solidFgAcc1" presStyleIdx="4" presStyleCnt="6"/>
      <dgm:spPr/>
    </dgm:pt>
    <dgm:pt modelId="{F34659F6-68F0-4644-81D3-EF0F87A911A7}" type="pres">
      <dgm:prSet presAssocID="{F6510532-D1C9-4B97-8FE1-54F15FB1B9DF}" presName="text_6" presStyleLbl="node1" presStyleIdx="5" presStyleCnt="6" custLinFactNeighborX="-81" custLinFactNeighborY="-116">
        <dgm:presLayoutVars>
          <dgm:bulletEnabled val="1"/>
        </dgm:presLayoutVars>
      </dgm:prSet>
      <dgm:spPr/>
    </dgm:pt>
    <dgm:pt modelId="{333394B2-ECD1-4E7F-9F47-A5AF7DA3E1E6}" type="pres">
      <dgm:prSet presAssocID="{F6510532-D1C9-4B97-8FE1-54F15FB1B9DF}" presName="accent_6" presStyleCnt="0"/>
      <dgm:spPr/>
    </dgm:pt>
    <dgm:pt modelId="{86518E66-F875-4D06-80F9-3B326B273325}" type="pres">
      <dgm:prSet presAssocID="{F6510532-D1C9-4B97-8FE1-54F15FB1B9DF}" presName="accentRepeatNode" presStyleLbl="solidFgAcc1" presStyleIdx="5" presStyleCnt="6"/>
      <dgm:spPr/>
    </dgm:pt>
  </dgm:ptLst>
  <dgm:cxnLst>
    <dgm:cxn modelId="{4D806B0C-743B-4B0E-8CB9-3796A98DFD1E}" type="presOf" srcId="{8E31464D-B57F-4DAC-88EA-B778C39DF70D}" destId="{0D7282D5-3788-4892-980C-2EC97BC7D5FD}" srcOrd="0" destOrd="0" presId="urn:microsoft.com/office/officeart/2008/layout/VerticalCurvedList"/>
    <dgm:cxn modelId="{F156DA18-FDB7-4FE0-A5A7-E1351AA37F8F}" type="presOf" srcId="{EB9899DD-66AE-4C0C-9814-A62AE3E7370F}" destId="{53FF6E9A-2A41-4228-9D9D-96AC04E15006}" srcOrd="0" destOrd="0" presId="urn:microsoft.com/office/officeart/2008/layout/VerticalCurvedList"/>
    <dgm:cxn modelId="{87E60520-0D16-4B3A-9A36-A88702044008}" type="presOf" srcId="{B3E8D3C2-D9AB-46C9-8728-C3ADC5E71B92}" destId="{C253297E-4D78-4C5A-A8EA-7A2DD7CF80B3}" srcOrd="0" destOrd="0" presId="urn:microsoft.com/office/officeart/2008/layout/VerticalCurvedList"/>
    <dgm:cxn modelId="{04454529-5E14-45A6-9225-4C8B70E2428C}" srcId="{B421952E-7966-492F-B064-43BC32928E96}" destId="{D034652E-9D8A-4833-9129-BBA2E930861A}" srcOrd="3" destOrd="0" parTransId="{381200AD-69DC-4582-A973-DF937CE87B49}" sibTransId="{AE1692BC-3271-454E-898F-4526654F268E}"/>
    <dgm:cxn modelId="{C74C642F-309A-4F18-8849-34C7DA1F1F9D}" srcId="{B421952E-7966-492F-B064-43BC32928E96}" destId="{B3E8D3C2-D9AB-46C9-8728-C3ADC5E71B92}" srcOrd="4" destOrd="0" parTransId="{B6ABFCF9-5BB8-4605-914F-F356B37672B1}" sibTransId="{D60BD9B6-3AC5-4385-A3CC-6C44BA8A6239}"/>
    <dgm:cxn modelId="{4900FC2F-ABB1-409B-893A-8CBCDED3C353}" srcId="{B421952E-7966-492F-B064-43BC32928E96}" destId="{8E31464D-B57F-4DAC-88EA-B778C39DF70D}" srcOrd="2" destOrd="0" parTransId="{3C165740-B88D-40ED-B457-2A6B949D26C1}" sibTransId="{224C3676-91F0-4059-AEC4-39EF1B07DB08}"/>
    <dgm:cxn modelId="{B59FAE38-2917-431E-95A3-5428066B82FC}" srcId="{B421952E-7966-492F-B064-43BC32928E96}" destId="{F6510532-D1C9-4B97-8FE1-54F15FB1B9DF}" srcOrd="5" destOrd="0" parTransId="{10958E69-C970-401B-B874-C9D3C9B4C5CC}" sibTransId="{17074145-8DFD-4B23-8452-0BA26BD5BA41}"/>
    <dgm:cxn modelId="{351B7D4D-8996-4ED6-B4B7-A0100501579C}" srcId="{B421952E-7966-492F-B064-43BC32928E96}" destId="{FE2A3839-AD7E-4CF4-A08D-54984A7B75CD}" srcOrd="0" destOrd="0" parTransId="{AE663993-A465-4844-8CC4-FED1C8924A4D}" sibTransId="{0600B379-5AB2-4AC7-B13D-0889916D39F3}"/>
    <dgm:cxn modelId="{E23CC26E-212B-4F74-A7C6-706AC9EB04AF}" type="presOf" srcId="{B421952E-7966-492F-B064-43BC32928E96}" destId="{FCD22058-C466-486A-A161-B6BE6395B0EB}" srcOrd="0" destOrd="0" presId="urn:microsoft.com/office/officeart/2008/layout/VerticalCurvedList"/>
    <dgm:cxn modelId="{DC814152-704B-4A34-A2DC-A73089E21561}" type="presOf" srcId="{FE2A3839-AD7E-4CF4-A08D-54984A7B75CD}" destId="{DECF08BE-CD16-486E-BA6B-72C579730CA1}" srcOrd="0" destOrd="0" presId="urn:microsoft.com/office/officeart/2008/layout/VerticalCurvedList"/>
    <dgm:cxn modelId="{CD9DB67B-EEE8-4CCB-917B-C7F6B40EECB8}" srcId="{B421952E-7966-492F-B064-43BC32928E96}" destId="{EB9899DD-66AE-4C0C-9814-A62AE3E7370F}" srcOrd="1" destOrd="0" parTransId="{E5B51721-F375-4EDC-B26A-2403B91D234E}" sibTransId="{9E41AA85-0F16-4DE3-8F64-C94D20F20AF4}"/>
    <dgm:cxn modelId="{B616D98D-6DE1-4489-B994-96205AEE044B}" type="presOf" srcId="{D034652E-9D8A-4833-9129-BBA2E930861A}" destId="{7F280243-3918-458E-ABB3-70DAC350241D}" srcOrd="0" destOrd="0" presId="urn:microsoft.com/office/officeart/2008/layout/VerticalCurvedList"/>
    <dgm:cxn modelId="{A103C4A5-416A-450F-8206-C7546BAC8949}" type="presOf" srcId="{F6510532-D1C9-4B97-8FE1-54F15FB1B9DF}" destId="{F34659F6-68F0-4644-81D3-EF0F87A911A7}" srcOrd="0" destOrd="0" presId="urn:microsoft.com/office/officeart/2008/layout/VerticalCurvedList"/>
    <dgm:cxn modelId="{84CF22C7-1058-44F3-BD40-FC0F3E9D3EF7}" type="presOf" srcId="{0600B379-5AB2-4AC7-B13D-0889916D39F3}" destId="{E4A627FE-653D-4692-B75E-8602D408DF68}" srcOrd="0" destOrd="0" presId="urn:microsoft.com/office/officeart/2008/layout/VerticalCurvedList"/>
    <dgm:cxn modelId="{C8291046-AB32-4FD2-A280-B56A161EB724}" type="presParOf" srcId="{FCD22058-C466-486A-A161-B6BE6395B0EB}" destId="{BD16DD21-4DCB-4733-94DA-99BAF403AAB3}" srcOrd="0" destOrd="0" presId="urn:microsoft.com/office/officeart/2008/layout/VerticalCurvedList"/>
    <dgm:cxn modelId="{CF156BE5-7537-49A5-B14D-7A0FA8FBABA1}" type="presParOf" srcId="{BD16DD21-4DCB-4733-94DA-99BAF403AAB3}" destId="{BBD9BA22-9784-48CE-AA0B-F5C18A715C41}" srcOrd="0" destOrd="0" presId="urn:microsoft.com/office/officeart/2008/layout/VerticalCurvedList"/>
    <dgm:cxn modelId="{363E0CED-D47E-4968-BA6F-B830F7D253A2}" type="presParOf" srcId="{BBD9BA22-9784-48CE-AA0B-F5C18A715C41}" destId="{08E8610C-FA9A-4FFC-BEBA-8D7F5A7D58CD}" srcOrd="0" destOrd="0" presId="urn:microsoft.com/office/officeart/2008/layout/VerticalCurvedList"/>
    <dgm:cxn modelId="{E9D51C76-6AE3-45D9-B631-A905E27856B6}" type="presParOf" srcId="{BBD9BA22-9784-48CE-AA0B-F5C18A715C41}" destId="{E4A627FE-653D-4692-B75E-8602D408DF68}" srcOrd="1" destOrd="0" presId="urn:microsoft.com/office/officeart/2008/layout/VerticalCurvedList"/>
    <dgm:cxn modelId="{4C357222-94D4-4EB3-B603-5286A299044D}" type="presParOf" srcId="{BBD9BA22-9784-48CE-AA0B-F5C18A715C41}" destId="{DE1E61EB-4A20-4709-9304-907C54138CEF}" srcOrd="2" destOrd="0" presId="urn:microsoft.com/office/officeart/2008/layout/VerticalCurvedList"/>
    <dgm:cxn modelId="{0967B745-4E87-4D41-8C3B-437216E9CA24}" type="presParOf" srcId="{BBD9BA22-9784-48CE-AA0B-F5C18A715C41}" destId="{661340C0-3234-4613-950B-63D4B096EDCD}" srcOrd="3" destOrd="0" presId="urn:microsoft.com/office/officeart/2008/layout/VerticalCurvedList"/>
    <dgm:cxn modelId="{97DCAD16-8AC5-447D-99B3-8E09C0F413CA}" type="presParOf" srcId="{BD16DD21-4DCB-4733-94DA-99BAF403AAB3}" destId="{DECF08BE-CD16-486E-BA6B-72C579730CA1}" srcOrd="1" destOrd="0" presId="urn:microsoft.com/office/officeart/2008/layout/VerticalCurvedList"/>
    <dgm:cxn modelId="{9302CD66-29F6-46D4-BE7C-4D806AC44D22}" type="presParOf" srcId="{BD16DD21-4DCB-4733-94DA-99BAF403AAB3}" destId="{E3B3E483-54AF-4A9E-BA98-C53A57D5731D}" srcOrd="2" destOrd="0" presId="urn:microsoft.com/office/officeart/2008/layout/VerticalCurvedList"/>
    <dgm:cxn modelId="{3A1C1116-4F3A-45F2-B184-321C28537765}" type="presParOf" srcId="{E3B3E483-54AF-4A9E-BA98-C53A57D5731D}" destId="{CD39E0B7-22C6-43EA-9FB6-79F84F1153A2}" srcOrd="0" destOrd="0" presId="urn:microsoft.com/office/officeart/2008/layout/VerticalCurvedList"/>
    <dgm:cxn modelId="{58F3108B-D4DD-4870-B1A8-78C59BCD11D1}" type="presParOf" srcId="{BD16DD21-4DCB-4733-94DA-99BAF403AAB3}" destId="{53FF6E9A-2A41-4228-9D9D-96AC04E15006}" srcOrd="3" destOrd="0" presId="urn:microsoft.com/office/officeart/2008/layout/VerticalCurvedList"/>
    <dgm:cxn modelId="{72D487C0-A025-48A3-8F2B-4EF38D62311B}" type="presParOf" srcId="{BD16DD21-4DCB-4733-94DA-99BAF403AAB3}" destId="{FC435B57-DFE7-4996-8187-E4AD8B365A86}" srcOrd="4" destOrd="0" presId="urn:microsoft.com/office/officeart/2008/layout/VerticalCurvedList"/>
    <dgm:cxn modelId="{26B7E3BD-DF81-41DB-B221-8EF6ABD37AAA}" type="presParOf" srcId="{FC435B57-DFE7-4996-8187-E4AD8B365A86}" destId="{9ADB6F76-85B0-45F8-AC0A-933042587B79}" srcOrd="0" destOrd="0" presId="urn:microsoft.com/office/officeart/2008/layout/VerticalCurvedList"/>
    <dgm:cxn modelId="{C37509E0-75DB-43EF-80EC-62D315C8EFFA}" type="presParOf" srcId="{BD16DD21-4DCB-4733-94DA-99BAF403AAB3}" destId="{0D7282D5-3788-4892-980C-2EC97BC7D5FD}" srcOrd="5" destOrd="0" presId="urn:microsoft.com/office/officeart/2008/layout/VerticalCurvedList"/>
    <dgm:cxn modelId="{9DC5337B-869D-4B07-9373-B4DD25A21E27}" type="presParOf" srcId="{BD16DD21-4DCB-4733-94DA-99BAF403AAB3}" destId="{24B7544C-31B1-4EC8-8422-AB7D344F9E60}" srcOrd="6" destOrd="0" presId="urn:microsoft.com/office/officeart/2008/layout/VerticalCurvedList"/>
    <dgm:cxn modelId="{6F60C165-E72A-4793-B8AC-F2AF87E83F14}" type="presParOf" srcId="{24B7544C-31B1-4EC8-8422-AB7D344F9E60}" destId="{7B9E4614-58DC-4BF6-90D5-FC7045A47D4D}" srcOrd="0" destOrd="0" presId="urn:microsoft.com/office/officeart/2008/layout/VerticalCurvedList"/>
    <dgm:cxn modelId="{3C3D319C-50A0-4E63-92D0-12EE9E462877}" type="presParOf" srcId="{BD16DD21-4DCB-4733-94DA-99BAF403AAB3}" destId="{7F280243-3918-458E-ABB3-70DAC350241D}" srcOrd="7" destOrd="0" presId="urn:microsoft.com/office/officeart/2008/layout/VerticalCurvedList"/>
    <dgm:cxn modelId="{D81F93DC-CDC1-49D7-A49E-D3037D3C2323}" type="presParOf" srcId="{BD16DD21-4DCB-4733-94DA-99BAF403AAB3}" destId="{BAC279F0-FF81-4224-B60E-7FE6189A5EC4}" srcOrd="8" destOrd="0" presId="urn:microsoft.com/office/officeart/2008/layout/VerticalCurvedList"/>
    <dgm:cxn modelId="{3E8806C0-7230-4258-BA65-ECB69C1AB2E2}" type="presParOf" srcId="{BAC279F0-FF81-4224-B60E-7FE6189A5EC4}" destId="{36AC7A21-A0B7-4047-BFC9-B2DAFDCADF4B}" srcOrd="0" destOrd="0" presId="urn:microsoft.com/office/officeart/2008/layout/VerticalCurvedList"/>
    <dgm:cxn modelId="{00D8B21F-CA95-4615-B97F-5BF514B84408}" type="presParOf" srcId="{BD16DD21-4DCB-4733-94DA-99BAF403AAB3}" destId="{C253297E-4D78-4C5A-A8EA-7A2DD7CF80B3}" srcOrd="9" destOrd="0" presId="urn:microsoft.com/office/officeart/2008/layout/VerticalCurvedList"/>
    <dgm:cxn modelId="{600A5F35-E2A6-4B5B-B19D-33E7A282C638}" type="presParOf" srcId="{BD16DD21-4DCB-4733-94DA-99BAF403AAB3}" destId="{7BD4FF5A-99F8-497C-BA82-9F7624C1AE9A}" srcOrd="10" destOrd="0" presId="urn:microsoft.com/office/officeart/2008/layout/VerticalCurvedList"/>
    <dgm:cxn modelId="{6A930154-039F-471B-9C99-6F15BC21F23D}" type="presParOf" srcId="{7BD4FF5A-99F8-497C-BA82-9F7624C1AE9A}" destId="{BF1068E4-D744-479A-8967-C47E978CFF5E}" srcOrd="0" destOrd="0" presId="urn:microsoft.com/office/officeart/2008/layout/VerticalCurvedList"/>
    <dgm:cxn modelId="{D416A54A-00DB-4051-8C63-B69ACFEEF166}" type="presParOf" srcId="{BD16DD21-4DCB-4733-94DA-99BAF403AAB3}" destId="{F34659F6-68F0-4644-81D3-EF0F87A911A7}" srcOrd="11" destOrd="0" presId="urn:microsoft.com/office/officeart/2008/layout/VerticalCurvedList"/>
    <dgm:cxn modelId="{D7D52908-210A-402E-95B7-0AFF87A6E9EB}" type="presParOf" srcId="{BD16DD21-4DCB-4733-94DA-99BAF403AAB3}" destId="{333394B2-ECD1-4E7F-9F47-A5AF7DA3E1E6}" srcOrd="12" destOrd="0" presId="urn:microsoft.com/office/officeart/2008/layout/VerticalCurvedList"/>
    <dgm:cxn modelId="{8AC9EA81-783C-40A1-8B5D-18AED6E8D498}" type="presParOf" srcId="{333394B2-ECD1-4E7F-9F47-A5AF7DA3E1E6}" destId="{86518E66-F875-4D06-80F9-3B326B2733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F8C85C-913F-45C5-990D-A3E1A3A3687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E0A723-95EF-4226-8700-93EA8C654A71}">
      <dgm:prSet phldrT="[Texto]"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ENCONTROS MENSAIS</a:t>
          </a:r>
        </a:p>
      </dgm:t>
    </dgm:pt>
    <dgm:pt modelId="{81E906F3-9D05-4F84-9273-2DA744FF2F1D}" type="parTrans" cxnId="{98322315-97C1-4863-9AB0-3BB78E506BEE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390776FF-CCB2-4422-A797-1A0DE868F0E5}" type="sibTrans" cxnId="{98322315-97C1-4863-9AB0-3BB78E506BEE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6CE87F8-9661-433B-BA9B-FAA32878A6F9}">
      <dgm:prSet phldrT="[Texto]"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1ª PARTE </a:t>
          </a:r>
          <a:r>
            <a:rPr lang="pt-BR" sz="1800" b="1">
              <a:latin typeface="Trebuchet MS" panose="020B0603020202020204" pitchFamily="34" charset="0"/>
              <a:cs typeface="Calibri" panose="020F0502020204030204" pitchFamily="34" charset="0"/>
            </a:rPr>
            <a:t>– Devocional e estudo mensal.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FD6DD37-E2D4-475F-ADDE-750BE5819ACD}" type="parTrans" cxnId="{024565A1-981C-4D39-8F00-61B75203D58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B0505CF9-5985-4417-A2C4-1F126DBDBEEC}" type="sibTrans" cxnId="{024565A1-981C-4D39-8F00-61B75203D58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A2A94E66-E703-41A0-B939-980A40BF1F98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ENCONTROS SEMANAIS</a:t>
          </a:r>
        </a:p>
      </dgm:t>
    </dgm:pt>
    <dgm:pt modelId="{66F17B40-AF77-4154-A906-FC9A46991210}" type="parTrans" cxnId="{D4F4948E-4249-4356-8EEC-7F4013AFD6E6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D490E97C-9ED4-4BBE-AC37-FB3E7DD9FE37}" type="sibTrans" cxnId="{D4F4948E-4249-4356-8EEC-7F4013AFD6E6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6D540CA-0BF0-4784-8F1D-5C9FB8546FF6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REUNIÕES</a:t>
          </a:r>
        </a:p>
      </dgm:t>
    </dgm:pt>
    <dgm:pt modelId="{07F376D5-EBBE-455A-B979-9246EE73D4B6}" type="parTrans" cxnId="{388150C2-CB22-4469-AC78-A87F3033944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8417FE4A-82B8-4AFF-B384-F7A00D857485}" type="sibTrans" cxnId="{388150C2-CB22-4469-AC78-A87F3033944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4DC67E1-BF74-45C7-8A87-A7E815CA4A69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Deliberativas e Planejamento.</a:t>
          </a:r>
        </a:p>
      </dgm:t>
    </dgm:pt>
    <dgm:pt modelId="{0C664FDF-5381-4356-A32C-537048CEA341}" type="parTrans" cxnId="{8284EE69-33EE-4078-BE22-EE0202F3623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523BEE4-18AA-4005-8A2E-FF1FBEAFF046}" type="sibTrans" cxnId="{8284EE69-33EE-4078-BE22-EE0202F3623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D77903E-C6B0-4D05-B73C-40D9EE7D7626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ATIVIDADES</a:t>
          </a:r>
        </a:p>
      </dgm:t>
    </dgm:pt>
    <dgm:pt modelId="{0430B59A-A3B2-49A8-A0EF-7E8C84D7751A}" type="parTrans" cxnId="{3E1FCE8B-D332-48E1-9F52-135AF7CBB5C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41AC9A3-32C6-4592-A009-3094A655D81E}" type="sibTrans" cxnId="{3E1FCE8B-D332-48E1-9F52-135AF7CBB5C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319E6C88-CD49-4819-A8B4-45BDF90D0AD1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2ª PARTE - Grupos específicos.</a:t>
          </a:r>
        </a:p>
      </dgm:t>
    </dgm:pt>
    <dgm:pt modelId="{E5C8EF58-3F7F-488B-ACC0-44347FA5AF1B}" type="parTrans" cxnId="{43A052B9-A991-49C8-B38A-8376D566287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9057E1F7-0B3D-41AB-A8AB-B60E2CC8E1ED}" type="sibTrans" cxnId="{43A052B9-A991-49C8-B38A-8376D566287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CB16B272-6468-4D58-BB30-7C468E6BC37E}">
      <dgm:prSet custT="1"/>
      <dgm:spPr/>
      <dgm:t>
        <a:bodyPr/>
        <a:lstStyle/>
        <a:p>
          <a:r>
            <a:rPr lang="pt-BR" sz="1800" b="1" dirty="0" err="1">
              <a:latin typeface="Trebuchet MS" panose="020B0603020202020204" pitchFamily="34" charset="0"/>
              <a:cs typeface="Calibri" panose="020F0502020204030204" pitchFamily="34" charset="0"/>
            </a:rPr>
            <a:t>PGMs</a:t>
          </a:r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 e Mulheres em Oração</a:t>
          </a:r>
        </a:p>
      </dgm:t>
    </dgm:pt>
    <dgm:pt modelId="{68BF0C73-A129-4EFB-91DE-99C700E48755}" type="parTrans" cxnId="{7C61E6D0-C57F-4C4B-8967-804CCB7D84D8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625967C-2FEF-498B-8B79-32215D955FAD}" type="sibTrans" cxnId="{7C61E6D0-C57F-4C4B-8967-804CCB7D84D8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71EA09D-B953-4EC3-8C8B-079DFF7CA235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Oração em favor de Missões, </a:t>
          </a:r>
          <a:r>
            <a:rPr lang="pt-BR" sz="1800" b="1" dirty="0" err="1">
              <a:latin typeface="Trebuchet MS" panose="020B0603020202020204" pitchFamily="34" charset="0"/>
              <a:cs typeface="Calibri" panose="020F0502020204030204" pitchFamily="34" charset="0"/>
            </a:rPr>
            <a:t>DBOM</a:t>
          </a:r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 e Dia de </a:t>
          </a:r>
          <a:r>
            <a:rPr lang="pt-BR" sz="1800" b="1" dirty="0" err="1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. </a:t>
          </a:r>
        </a:p>
      </dgm:t>
    </dgm:pt>
    <dgm:pt modelId="{EBEC1226-8159-48BD-AC6B-D5152C46B49B}" type="parTrans" cxnId="{503DCCD5-C8E7-4A25-9208-B43F1E5E671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5110F632-9BFD-4249-9B23-6AA336EDB067}" type="sibTrans" cxnId="{503DCCD5-C8E7-4A25-9208-B43F1E5E671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A2CA706F-1AF8-4FD0-87AE-D5ACF1DBBEC7}">
      <dgm:prSet custT="1"/>
      <dgm:spPr/>
      <dgm:t>
        <a:bodyPr/>
        <a:lstStyle/>
        <a:p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Retiros, acampamentos, congressos, reuniões de intercâmbios, estudo de livros em classe, festas e momentos de lazer, chás etc.</a:t>
          </a:r>
        </a:p>
      </dgm:t>
    </dgm:pt>
    <dgm:pt modelId="{1673C332-43F0-4FE1-9797-F1A84D763F96}" type="parTrans" cxnId="{CBE65726-1ED4-476F-BF40-E9D743497AB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26474B80-7E4E-45DB-903F-90529430E6F6}" type="sibTrans" cxnId="{CBE65726-1ED4-476F-BF40-E9D743497AB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BF5F730A-FA56-44F9-A1BD-7C05DE83A120}">
      <dgm:prSet custT="1"/>
      <dgm:spPr/>
      <dgm:t>
        <a:bodyPr/>
        <a:lstStyle/>
        <a:p>
          <a:r>
            <a:rPr lang="pt-BR" sz="1800" b="1" dirty="0" err="1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dirty="0">
              <a:latin typeface="Trebuchet MS" panose="020B0603020202020204" pitchFamily="34" charset="0"/>
              <a:cs typeface="Calibri" panose="020F0502020204030204" pitchFamily="34" charset="0"/>
            </a:rPr>
            <a:t> em Foco</a:t>
          </a:r>
        </a:p>
      </dgm:t>
    </dgm:pt>
    <dgm:pt modelId="{D9D0886F-BE96-4157-AE26-DDDC43CE0F06}" type="parTrans" cxnId="{44BF255F-FE63-4E25-9903-5401F81DC3E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60AD3409-9D10-4405-8A36-A7F8D1591246}" type="sibTrans" cxnId="{44BF255F-FE63-4E25-9903-5401F81DC3E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572F9B3E-6444-491E-B60C-456ED72BB62D}" type="pres">
      <dgm:prSet presAssocID="{B1F8C85C-913F-45C5-990D-A3E1A3A368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0540B8-84BC-4BAE-979C-588C1C435FEE}" type="pres">
      <dgm:prSet presAssocID="{A8E0A723-95EF-4226-8700-93EA8C654A71}" presName="hierRoot1" presStyleCnt="0">
        <dgm:presLayoutVars>
          <dgm:hierBranch val="init"/>
        </dgm:presLayoutVars>
      </dgm:prSet>
      <dgm:spPr/>
    </dgm:pt>
    <dgm:pt modelId="{61EBC883-B30C-4F56-BE09-21575BF28C67}" type="pres">
      <dgm:prSet presAssocID="{A8E0A723-95EF-4226-8700-93EA8C654A71}" presName="rootComposite1" presStyleCnt="0"/>
      <dgm:spPr/>
    </dgm:pt>
    <dgm:pt modelId="{76BBF906-419D-4192-901F-3C55402EF8B0}" type="pres">
      <dgm:prSet presAssocID="{A8E0A723-95EF-4226-8700-93EA8C654A71}" presName="rootText1" presStyleLbl="node0" presStyleIdx="0" presStyleCnt="4" custScaleX="84505">
        <dgm:presLayoutVars>
          <dgm:chPref val="3"/>
        </dgm:presLayoutVars>
      </dgm:prSet>
      <dgm:spPr/>
    </dgm:pt>
    <dgm:pt modelId="{77AE6101-FEEF-4C56-B524-52EBB93DE7D2}" type="pres">
      <dgm:prSet presAssocID="{A8E0A723-95EF-4226-8700-93EA8C654A71}" presName="rootConnector1" presStyleLbl="node1" presStyleIdx="0" presStyleCnt="0"/>
      <dgm:spPr/>
    </dgm:pt>
    <dgm:pt modelId="{7FDECA3B-E5AF-46AE-B0FF-E167FC37C8D9}" type="pres">
      <dgm:prSet presAssocID="{A8E0A723-95EF-4226-8700-93EA8C654A71}" presName="hierChild2" presStyleCnt="0"/>
      <dgm:spPr/>
    </dgm:pt>
    <dgm:pt modelId="{B651ABC3-2A61-4880-AD78-D34A1C2D0D5D}" type="pres">
      <dgm:prSet presAssocID="{4FD6DD37-E2D4-475F-ADDE-750BE5819ACD}" presName="Name64" presStyleLbl="parChTrans1D2" presStyleIdx="0" presStyleCnt="6"/>
      <dgm:spPr/>
    </dgm:pt>
    <dgm:pt modelId="{DB1994C0-73B4-49F8-85B8-1FCF3FACC5BA}" type="pres">
      <dgm:prSet presAssocID="{46CE87F8-9661-433B-BA9B-FAA32878A6F9}" presName="hierRoot2" presStyleCnt="0">
        <dgm:presLayoutVars>
          <dgm:hierBranch val="init"/>
        </dgm:presLayoutVars>
      </dgm:prSet>
      <dgm:spPr/>
    </dgm:pt>
    <dgm:pt modelId="{3C13C3B6-38A9-46B5-B455-490BE11BCE3D}" type="pres">
      <dgm:prSet presAssocID="{46CE87F8-9661-433B-BA9B-FAA32878A6F9}" presName="rootComposite" presStyleCnt="0"/>
      <dgm:spPr/>
    </dgm:pt>
    <dgm:pt modelId="{630FB633-F75C-418B-868F-3DC15D2AE1F9}" type="pres">
      <dgm:prSet presAssocID="{46CE87F8-9661-433B-BA9B-FAA32878A6F9}" presName="rootText" presStyleLbl="node2" presStyleIdx="0" presStyleCnt="6" custScaleX="309040">
        <dgm:presLayoutVars>
          <dgm:chPref val="3"/>
        </dgm:presLayoutVars>
      </dgm:prSet>
      <dgm:spPr/>
    </dgm:pt>
    <dgm:pt modelId="{4C711211-29D1-4FA6-8A77-716087BCF57E}" type="pres">
      <dgm:prSet presAssocID="{46CE87F8-9661-433B-BA9B-FAA32878A6F9}" presName="rootConnector" presStyleLbl="node2" presStyleIdx="0" presStyleCnt="6"/>
      <dgm:spPr/>
    </dgm:pt>
    <dgm:pt modelId="{0508CB96-5E71-4AF7-939A-2BEEB3C1DEC2}" type="pres">
      <dgm:prSet presAssocID="{46CE87F8-9661-433B-BA9B-FAA32878A6F9}" presName="hierChild4" presStyleCnt="0"/>
      <dgm:spPr/>
    </dgm:pt>
    <dgm:pt modelId="{376D847C-C50B-42E6-B702-48033547F624}" type="pres">
      <dgm:prSet presAssocID="{46CE87F8-9661-433B-BA9B-FAA32878A6F9}" presName="hierChild5" presStyleCnt="0"/>
      <dgm:spPr/>
    </dgm:pt>
    <dgm:pt modelId="{2BD07501-018F-405F-802D-918B6951FC61}" type="pres">
      <dgm:prSet presAssocID="{E5C8EF58-3F7F-488B-ACC0-44347FA5AF1B}" presName="Name64" presStyleLbl="parChTrans1D2" presStyleIdx="1" presStyleCnt="6"/>
      <dgm:spPr/>
    </dgm:pt>
    <dgm:pt modelId="{EF3D7F39-972E-4901-92EA-2524862BA2CB}" type="pres">
      <dgm:prSet presAssocID="{319E6C88-CD49-4819-A8B4-45BDF90D0AD1}" presName="hierRoot2" presStyleCnt="0">
        <dgm:presLayoutVars>
          <dgm:hierBranch val="init"/>
        </dgm:presLayoutVars>
      </dgm:prSet>
      <dgm:spPr/>
    </dgm:pt>
    <dgm:pt modelId="{4B683894-E007-4F24-9DB4-0B9D5C172CFB}" type="pres">
      <dgm:prSet presAssocID="{319E6C88-CD49-4819-A8B4-45BDF90D0AD1}" presName="rootComposite" presStyleCnt="0"/>
      <dgm:spPr/>
    </dgm:pt>
    <dgm:pt modelId="{63BDFC96-BA0E-4C23-90AF-1FDB3BE3E1EC}" type="pres">
      <dgm:prSet presAssocID="{319E6C88-CD49-4819-A8B4-45BDF90D0AD1}" presName="rootText" presStyleLbl="node2" presStyleIdx="1" presStyleCnt="6" custScaleX="309040">
        <dgm:presLayoutVars>
          <dgm:chPref val="3"/>
        </dgm:presLayoutVars>
      </dgm:prSet>
      <dgm:spPr/>
    </dgm:pt>
    <dgm:pt modelId="{7E59328E-B958-4902-8CEE-CC506320257F}" type="pres">
      <dgm:prSet presAssocID="{319E6C88-CD49-4819-A8B4-45BDF90D0AD1}" presName="rootConnector" presStyleLbl="node2" presStyleIdx="1" presStyleCnt="6"/>
      <dgm:spPr/>
    </dgm:pt>
    <dgm:pt modelId="{CCC96062-6CD3-4DE7-BD94-E652897284E2}" type="pres">
      <dgm:prSet presAssocID="{319E6C88-CD49-4819-A8B4-45BDF90D0AD1}" presName="hierChild4" presStyleCnt="0"/>
      <dgm:spPr/>
    </dgm:pt>
    <dgm:pt modelId="{668308C1-EE86-4258-8C10-EB14C2EE1BC4}" type="pres">
      <dgm:prSet presAssocID="{319E6C88-CD49-4819-A8B4-45BDF90D0AD1}" presName="hierChild5" presStyleCnt="0"/>
      <dgm:spPr/>
    </dgm:pt>
    <dgm:pt modelId="{C75ADCB3-0323-42FF-8BB3-D778695AA856}" type="pres">
      <dgm:prSet presAssocID="{A8E0A723-95EF-4226-8700-93EA8C654A71}" presName="hierChild3" presStyleCnt="0"/>
      <dgm:spPr/>
    </dgm:pt>
    <dgm:pt modelId="{262DCF23-9CF2-4826-A858-F3DACF90AC8B}" type="pres">
      <dgm:prSet presAssocID="{A2A94E66-E703-41A0-B939-980A40BF1F98}" presName="hierRoot1" presStyleCnt="0">
        <dgm:presLayoutVars>
          <dgm:hierBranch val="init"/>
        </dgm:presLayoutVars>
      </dgm:prSet>
      <dgm:spPr/>
    </dgm:pt>
    <dgm:pt modelId="{5A4FAD52-4A3E-42A8-A48D-5320270B1585}" type="pres">
      <dgm:prSet presAssocID="{A2A94E66-E703-41A0-B939-980A40BF1F98}" presName="rootComposite1" presStyleCnt="0"/>
      <dgm:spPr/>
    </dgm:pt>
    <dgm:pt modelId="{118B9501-CB9E-41C0-94D2-83F5F85811BA}" type="pres">
      <dgm:prSet presAssocID="{A2A94E66-E703-41A0-B939-980A40BF1F98}" presName="rootText1" presStyleLbl="node0" presStyleIdx="1" presStyleCnt="4" custScaleX="84505">
        <dgm:presLayoutVars>
          <dgm:chPref val="3"/>
        </dgm:presLayoutVars>
      </dgm:prSet>
      <dgm:spPr/>
    </dgm:pt>
    <dgm:pt modelId="{D6BA8DC5-C4FA-4316-BE94-10607EC23DD2}" type="pres">
      <dgm:prSet presAssocID="{A2A94E66-E703-41A0-B939-980A40BF1F98}" presName="rootConnector1" presStyleLbl="node1" presStyleIdx="0" presStyleCnt="0"/>
      <dgm:spPr/>
    </dgm:pt>
    <dgm:pt modelId="{526A6C66-D286-4948-8D54-B795ADD6650E}" type="pres">
      <dgm:prSet presAssocID="{A2A94E66-E703-41A0-B939-980A40BF1F98}" presName="hierChild2" presStyleCnt="0"/>
      <dgm:spPr/>
    </dgm:pt>
    <dgm:pt modelId="{752BDF69-72C0-4190-BB1C-0DB58855B16B}" type="pres">
      <dgm:prSet presAssocID="{68BF0C73-A129-4EFB-91DE-99C700E48755}" presName="Name64" presStyleLbl="parChTrans1D2" presStyleIdx="2" presStyleCnt="6"/>
      <dgm:spPr/>
    </dgm:pt>
    <dgm:pt modelId="{DB940B9A-F4FB-4C51-AA4D-5E4F978FE46C}" type="pres">
      <dgm:prSet presAssocID="{CB16B272-6468-4D58-BB30-7C468E6BC37E}" presName="hierRoot2" presStyleCnt="0">
        <dgm:presLayoutVars>
          <dgm:hierBranch val="init"/>
        </dgm:presLayoutVars>
      </dgm:prSet>
      <dgm:spPr/>
    </dgm:pt>
    <dgm:pt modelId="{A18A0697-2C36-47B5-B8A7-664CAC33C63F}" type="pres">
      <dgm:prSet presAssocID="{CB16B272-6468-4D58-BB30-7C468E6BC37E}" presName="rootComposite" presStyleCnt="0"/>
      <dgm:spPr/>
    </dgm:pt>
    <dgm:pt modelId="{922AE5FA-BA86-4839-B29F-6672DC8D5C6B}" type="pres">
      <dgm:prSet presAssocID="{CB16B272-6468-4D58-BB30-7C468E6BC37E}" presName="rootText" presStyleLbl="node2" presStyleIdx="2" presStyleCnt="6" custScaleX="309040">
        <dgm:presLayoutVars>
          <dgm:chPref val="3"/>
        </dgm:presLayoutVars>
      </dgm:prSet>
      <dgm:spPr/>
    </dgm:pt>
    <dgm:pt modelId="{57EF8380-23B0-4761-8877-92C5569C2072}" type="pres">
      <dgm:prSet presAssocID="{CB16B272-6468-4D58-BB30-7C468E6BC37E}" presName="rootConnector" presStyleLbl="node2" presStyleIdx="2" presStyleCnt="6"/>
      <dgm:spPr/>
    </dgm:pt>
    <dgm:pt modelId="{02B5A542-C1D5-4604-8463-84338B8A4A21}" type="pres">
      <dgm:prSet presAssocID="{CB16B272-6468-4D58-BB30-7C468E6BC37E}" presName="hierChild4" presStyleCnt="0"/>
      <dgm:spPr/>
    </dgm:pt>
    <dgm:pt modelId="{BC74B9F8-72D3-45D5-A648-4401E47A7355}" type="pres">
      <dgm:prSet presAssocID="{CB16B272-6468-4D58-BB30-7C468E6BC37E}" presName="hierChild5" presStyleCnt="0"/>
      <dgm:spPr/>
    </dgm:pt>
    <dgm:pt modelId="{4A7468EC-70F8-4A9E-8991-56E7E37D3475}" type="pres">
      <dgm:prSet presAssocID="{A2A94E66-E703-41A0-B939-980A40BF1F98}" presName="hierChild3" presStyleCnt="0"/>
      <dgm:spPr/>
    </dgm:pt>
    <dgm:pt modelId="{DD6FD545-06E7-4DCB-AD95-21618BEA15DD}" type="pres">
      <dgm:prSet presAssocID="{06D540CA-0BF0-4784-8F1D-5C9FB8546FF6}" presName="hierRoot1" presStyleCnt="0">
        <dgm:presLayoutVars>
          <dgm:hierBranch val="init"/>
        </dgm:presLayoutVars>
      </dgm:prSet>
      <dgm:spPr/>
    </dgm:pt>
    <dgm:pt modelId="{C4176A11-8DF2-4BE7-8C88-8A8752B37C71}" type="pres">
      <dgm:prSet presAssocID="{06D540CA-0BF0-4784-8F1D-5C9FB8546FF6}" presName="rootComposite1" presStyleCnt="0"/>
      <dgm:spPr/>
    </dgm:pt>
    <dgm:pt modelId="{CF7BCE2E-C077-4F54-AE98-2B4E3E3D1F11}" type="pres">
      <dgm:prSet presAssocID="{06D540CA-0BF0-4784-8F1D-5C9FB8546FF6}" presName="rootText1" presStyleLbl="node0" presStyleIdx="2" presStyleCnt="4" custScaleX="84505">
        <dgm:presLayoutVars>
          <dgm:chPref val="3"/>
        </dgm:presLayoutVars>
      </dgm:prSet>
      <dgm:spPr/>
    </dgm:pt>
    <dgm:pt modelId="{A28F9389-029A-46C7-995E-D61572216E1A}" type="pres">
      <dgm:prSet presAssocID="{06D540CA-0BF0-4784-8F1D-5C9FB8546FF6}" presName="rootConnector1" presStyleLbl="node1" presStyleIdx="0" presStyleCnt="0"/>
      <dgm:spPr/>
    </dgm:pt>
    <dgm:pt modelId="{F461F176-0577-4874-8B6D-949DB46F4D06}" type="pres">
      <dgm:prSet presAssocID="{06D540CA-0BF0-4784-8F1D-5C9FB8546FF6}" presName="hierChild2" presStyleCnt="0"/>
      <dgm:spPr/>
    </dgm:pt>
    <dgm:pt modelId="{9A024D2B-5F64-496E-B6EC-6C3EC76976EF}" type="pres">
      <dgm:prSet presAssocID="{0C664FDF-5381-4356-A32C-537048CEA341}" presName="Name64" presStyleLbl="parChTrans1D2" presStyleIdx="3" presStyleCnt="6"/>
      <dgm:spPr/>
    </dgm:pt>
    <dgm:pt modelId="{8F855D7E-FE1A-481B-8DFF-4B81A6B5E0C3}" type="pres">
      <dgm:prSet presAssocID="{44DC67E1-BF74-45C7-8A87-A7E815CA4A69}" presName="hierRoot2" presStyleCnt="0">
        <dgm:presLayoutVars>
          <dgm:hierBranch val="init"/>
        </dgm:presLayoutVars>
      </dgm:prSet>
      <dgm:spPr/>
    </dgm:pt>
    <dgm:pt modelId="{68ABED75-9DC9-46A0-BE13-D86B16BB19D4}" type="pres">
      <dgm:prSet presAssocID="{44DC67E1-BF74-45C7-8A87-A7E815CA4A69}" presName="rootComposite" presStyleCnt="0"/>
      <dgm:spPr/>
    </dgm:pt>
    <dgm:pt modelId="{283E1FD5-09C6-4D61-B047-8A04422B7F77}" type="pres">
      <dgm:prSet presAssocID="{44DC67E1-BF74-45C7-8A87-A7E815CA4A69}" presName="rootText" presStyleLbl="node2" presStyleIdx="3" presStyleCnt="6" custScaleX="309040">
        <dgm:presLayoutVars>
          <dgm:chPref val="3"/>
        </dgm:presLayoutVars>
      </dgm:prSet>
      <dgm:spPr/>
    </dgm:pt>
    <dgm:pt modelId="{8FCB78FD-C230-4617-845F-87DA1C6299C1}" type="pres">
      <dgm:prSet presAssocID="{44DC67E1-BF74-45C7-8A87-A7E815CA4A69}" presName="rootConnector" presStyleLbl="node2" presStyleIdx="3" presStyleCnt="6"/>
      <dgm:spPr/>
    </dgm:pt>
    <dgm:pt modelId="{228919F5-1510-477B-9807-279A6984D5C0}" type="pres">
      <dgm:prSet presAssocID="{44DC67E1-BF74-45C7-8A87-A7E815CA4A69}" presName="hierChild4" presStyleCnt="0"/>
      <dgm:spPr/>
    </dgm:pt>
    <dgm:pt modelId="{368930A5-E7A3-4E8B-9F8F-B0B76141D443}" type="pres">
      <dgm:prSet presAssocID="{44DC67E1-BF74-45C7-8A87-A7E815CA4A69}" presName="hierChild5" presStyleCnt="0"/>
      <dgm:spPr/>
    </dgm:pt>
    <dgm:pt modelId="{0599155B-4036-46D9-A7E0-45D5D4CF0354}" type="pres">
      <dgm:prSet presAssocID="{06D540CA-0BF0-4784-8F1D-5C9FB8546FF6}" presName="hierChild3" presStyleCnt="0"/>
      <dgm:spPr/>
    </dgm:pt>
    <dgm:pt modelId="{D13758C1-11E3-42B2-AFCA-0B8395BEB199}" type="pres">
      <dgm:prSet presAssocID="{1D77903E-C6B0-4D05-B73C-40D9EE7D7626}" presName="hierRoot1" presStyleCnt="0">
        <dgm:presLayoutVars>
          <dgm:hierBranch val="init"/>
        </dgm:presLayoutVars>
      </dgm:prSet>
      <dgm:spPr/>
    </dgm:pt>
    <dgm:pt modelId="{A7B59493-747B-423B-9A3C-211655AC2C5A}" type="pres">
      <dgm:prSet presAssocID="{1D77903E-C6B0-4D05-B73C-40D9EE7D7626}" presName="rootComposite1" presStyleCnt="0"/>
      <dgm:spPr/>
    </dgm:pt>
    <dgm:pt modelId="{617A91DC-DD6D-47E8-9B53-4A52767B00EA}" type="pres">
      <dgm:prSet presAssocID="{1D77903E-C6B0-4D05-B73C-40D9EE7D7626}" presName="rootText1" presStyleLbl="node0" presStyleIdx="3" presStyleCnt="4" custScaleX="84505">
        <dgm:presLayoutVars>
          <dgm:chPref val="3"/>
        </dgm:presLayoutVars>
      </dgm:prSet>
      <dgm:spPr/>
    </dgm:pt>
    <dgm:pt modelId="{D4A60CED-4444-4E08-B64C-EB124B4F3E86}" type="pres">
      <dgm:prSet presAssocID="{1D77903E-C6B0-4D05-B73C-40D9EE7D7626}" presName="rootConnector1" presStyleLbl="node1" presStyleIdx="0" presStyleCnt="0"/>
      <dgm:spPr/>
    </dgm:pt>
    <dgm:pt modelId="{62A41D78-74AE-4574-8B79-3DE77DB7A5AF}" type="pres">
      <dgm:prSet presAssocID="{1D77903E-C6B0-4D05-B73C-40D9EE7D7626}" presName="hierChild2" presStyleCnt="0"/>
      <dgm:spPr/>
    </dgm:pt>
    <dgm:pt modelId="{2B01B703-DEE2-443D-804E-1C91D92FA6C1}" type="pres">
      <dgm:prSet presAssocID="{EBEC1226-8159-48BD-AC6B-D5152C46B49B}" presName="Name64" presStyleLbl="parChTrans1D2" presStyleIdx="4" presStyleCnt="6"/>
      <dgm:spPr/>
    </dgm:pt>
    <dgm:pt modelId="{43E22A5C-B262-4BA4-BBED-FC6F8453753A}" type="pres">
      <dgm:prSet presAssocID="{071EA09D-B953-4EC3-8C8B-079DFF7CA235}" presName="hierRoot2" presStyleCnt="0">
        <dgm:presLayoutVars>
          <dgm:hierBranch val="init"/>
        </dgm:presLayoutVars>
      </dgm:prSet>
      <dgm:spPr/>
    </dgm:pt>
    <dgm:pt modelId="{4CB4CD46-2AA8-4433-A389-D5F83C21FCC4}" type="pres">
      <dgm:prSet presAssocID="{071EA09D-B953-4EC3-8C8B-079DFF7CA235}" presName="rootComposite" presStyleCnt="0"/>
      <dgm:spPr/>
    </dgm:pt>
    <dgm:pt modelId="{C37B49C1-0341-428E-8DBE-AF4ADF60C267}" type="pres">
      <dgm:prSet presAssocID="{071EA09D-B953-4EC3-8C8B-079DFF7CA235}" presName="rootText" presStyleLbl="node2" presStyleIdx="4" presStyleCnt="6" custScaleX="309040">
        <dgm:presLayoutVars>
          <dgm:chPref val="3"/>
        </dgm:presLayoutVars>
      </dgm:prSet>
      <dgm:spPr/>
    </dgm:pt>
    <dgm:pt modelId="{324E6047-D6A8-4E5F-BF4E-A75F613A2581}" type="pres">
      <dgm:prSet presAssocID="{071EA09D-B953-4EC3-8C8B-079DFF7CA235}" presName="rootConnector" presStyleLbl="node2" presStyleIdx="4" presStyleCnt="6"/>
      <dgm:spPr/>
    </dgm:pt>
    <dgm:pt modelId="{F1E521EE-2C26-42A1-9D4F-BA45EED289C0}" type="pres">
      <dgm:prSet presAssocID="{071EA09D-B953-4EC3-8C8B-079DFF7CA235}" presName="hierChild4" presStyleCnt="0"/>
      <dgm:spPr/>
    </dgm:pt>
    <dgm:pt modelId="{E64B299F-2B7B-4F2D-B464-0E0ADD3A0728}" type="pres">
      <dgm:prSet presAssocID="{D9D0886F-BE96-4157-AE26-DDDC43CE0F06}" presName="Name64" presStyleLbl="parChTrans1D3" presStyleIdx="0" presStyleCnt="1"/>
      <dgm:spPr/>
    </dgm:pt>
    <dgm:pt modelId="{566958C8-C991-499E-B274-DD6CFAEDE551}" type="pres">
      <dgm:prSet presAssocID="{BF5F730A-FA56-44F9-A1BD-7C05DE83A120}" presName="hierRoot2" presStyleCnt="0">
        <dgm:presLayoutVars>
          <dgm:hierBranch val="init"/>
        </dgm:presLayoutVars>
      </dgm:prSet>
      <dgm:spPr/>
    </dgm:pt>
    <dgm:pt modelId="{D8C0FF91-B1D6-46A9-A4A9-6D370F3FD199}" type="pres">
      <dgm:prSet presAssocID="{BF5F730A-FA56-44F9-A1BD-7C05DE83A120}" presName="rootComposite" presStyleCnt="0"/>
      <dgm:spPr/>
    </dgm:pt>
    <dgm:pt modelId="{5C4F69CE-C6C4-46F3-9BBA-95DC2049F4D3}" type="pres">
      <dgm:prSet presAssocID="{BF5F730A-FA56-44F9-A1BD-7C05DE83A120}" presName="rootText" presStyleLbl="node3" presStyleIdx="0" presStyleCnt="1" custScaleX="121379" custScaleY="103236">
        <dgm:presLayoutVars>
          <dgm:chPref val="3"/>
        </dgm:presLayoutVars>
      </dgm:prSet>
      <dgm:spPr/>
    </dgm:pt>
    <dgm:pt modelId="{0907F2F4-E01E-4550-83BF-CEF95AFD164E}" type="pres">
      <dgm:prSet presAssocID="{BF5F730A-FA56-44F9-A1BD-7C05DE83A120}" presName="rootConnector" presStyleLbl="node3" presStyleIdx="0" presStyleCnt="1"/>
      <dgm:spPr/>
    </dgm:pt>
    <dgm:pt modelId="{DCBC487D-35E9-47CB-AFB7-1139DA5E7395}" type="pres">
      <dgm:prSet presAssocID="{BF5F730A-FA56-44F9-A1BD-7C05DE83A120}" presName="hierChild4" presStyleCnt="0"/>
      <dgm:spPr/>
    </dgm:pt>
    <dgm:pt modelId="{77CDFABF-B836-4704-8D75-2D99CE7ABBBB}" type="pres">
      <dgm:prSet presAssocID="{BF5F730A-FA56-44F9-A1BD-7C05DE83A120}" presName="hierChild5" presStyleCnt="0"/>
      <dgm:spPr/>
    </dgm:pt>
    <dgm:pt modelId="{D2298519-05C1-489C-88C1-5A5A865DE889}" type="pres">
      <dgm:prSet presAssocID="{071EA09D-B953-4EC3-8C8B-079DFF7CA235}" presName="hierChild5" presStyleCnt="0"/>
      <dgm:spPr/>
    </dgm:pt>
    <dgm:pt modelId="{06919590-B4B6-4FCD-AB2B-6FB1E3089A72}" type="pres">
      <dgm:prSet presAssocID="{1673C332-43F0-4FE1-9797-F1A84D763F96}" presName="Name64" presStyleLbl="parChTrans1D2" presStyleIdx="5" presStyleCnt="6"/>
      <dgm:spPr/>
    </dgm:pt>
    <dgm:pt modelId="{1758D252-FE46-445B-807B-0462EE7C7D60}" type="pres">
      <dgm:prSet presAssocID="{A2CA706F-1AF8-4FD0-87AE-D5ACF1DBBEC7}" presName="hierRoot2" presStyleCnt="0">
        <dgm:presLayoutVars>
          <dgm:hierBranch val="init"/>
        </dgm:presLayoutVars>
      </dgm:prSet>
      <dgm:spPr/>
    </dgm:pt>
    <dgm:pt modelId="{282DD896-D56A-4899-AED6-1AB611756FBB}" type="pres">
      <dgm:prSet presAssocID="{A2CA706F-1AF8-4FD0-87AE-D5ACF1DBBEC7}" presName="rootComposite" presStyleCnt="0"/>
      <dgm:spPr/>
    </dgm:pt>
    <dgm:pt modelId="{A9563363-1AC5-492D-A441-88D102DEC6BE}" type="pres">
      <dgm:prSet presAssocID="{A2CA706F-1AF8-4FD0-87AE-D5ACF1DBBEC7}" presName="rootText" presStyleLbl="node2" presStyleIdx="5" presStyleCnt="6" custScaleX="309040" custScaleY="141339">
        <dgm:presLayoutVars>
          <dgm:chPref val="3"/>
        </dgm:presLayoutVars>
      </dgm:prSet>
      <dgm:spPr/>
    </dgm:pt>
    <dgm:pt modelId="{BDFDA5F7-EC4E-4257-917F-CE3E3A6756AC}" type="pres">
      <dgm:prSet presAssocID="{A2CA706F-1AF8-4FD0-87AE-D5ACF1DBBEC7}" presName="rootConnector" presStyleLbl="node2" presStyleIdx="5" presStyleCnt="6"/>
      <dgm:spPr/>
    </dgm:pt>
    <dgm:pt modelId="{EFCB508F-C991-4CED-AE51-83AEACCEC95D}" type="pres">
      <dgm:prSet presAssocID="{A2CA706F-1AF8-4FD0-87AE-D5ACF1DBBEC7}" presName="hierChild4" presStyleCnt="0"/>
      <dgm:spPr/>
    </dgm:pt>
    <dgm:pt modelId="{7B39FDBA-E1B1-48C1-B9AB-C69BE0E74DCD}" type="pres">
      <dgm:prSet presAssocID="{A2CA706F-1AF8-4FD0-87AE-D5ACF1DBBEC7}" presName="hierChild5" presStyleCnt="0"/>
      <dgm:spPr/>
    </dgm:pt>
    <dgm:pt modelId="{B4209564-7287-47FF-9D99-3F48E2D66493}" type="pres">
      <dgm:prSet presAssocID="{1D77903E-C6B0-4D05-B73C-40D9EE7D7626}" presName="hierChild3" presStyleCnt="0"/>
      <dgm:spPr/>
    </dgm:pt>
  </dgm:ptLst>
  <dgm:cxnLst>
    <dgm:cxn modelId="{768CB002-4EE4-4230-99C7-2B5652F7FE55}" type="presOf" srcId="{B1F8C85C-913F-45C5-990D-A3E1A3A3687E}" destId="{572F9B3E-6444-491E-B60C-456ED72BB62D}" srcOrd="0" destOrd="0" presId="urn:microsoft.com/office/officeart/2009/3/layout/HorizontalOrganizationChart"/>
    <dgm:cxn modelId="{D7EC2104-9B44-4193-A76C-557F108D62DD}" type="presOf" srcId="{A2CA706F-1AF8-4FD0-87AE-D5ACF1DBBEC7}" destId="{A9563363-1AC5-492D-A441-88D102DEC6BE}" srcOrd="0" destOrd="0" presId="urn:microsoft.com/office/officeart/2009/3/layout/HorizontalOrganizationChart"/>
    <dgm:cxn modelId="{FFF6C709-BD6C-4914-802C-6B2E238BD459}" type="presOf" srcId="{46CE87F8-9661-433B-BA9B-FAA32878A6F9}" destId="{4C711211-29D1-4FA6-8A77-716087BCF57E}" srcOrd="1" destOrd="0" presId="urn:microsoft.com/office/officeart/2009/3/layout/HorizontalOrganizationChart"/>
    <dgm:cxn modelId="{048A090E-DB49-49E4-B090-70DB7D5186C9}" type="presOf" srcId="{44DC67E1-BF74-45C7-8A87-A7E815CA4A69}" destId="{8FCB78FD-C230-4617-845F-87DA1C6299C1}" srcOrd="1" destOrd="0" presId="urn:microsoft.com/office/officeart/2009/3/layout/HorizontalOrganizationChart"/>
    <dgm:cxn modelId="{98322315-97C1-4863-9AB0-3BB78E506BEE}" srcId="{B1F8C85C-913F-45C5-990D-A3E1A3A3687E}" destId="{A8E0A723-95EF-4226-8700-93EA8C654A71}" srcOrd="0" destOrd="0" parTransId="{81E906F3-9D05-4F84-9273-2DA744FF2F1D}" sibTransId="{390776FF-CCB2-4422-A797-1A0DE868F0E5}"/>
    <dgm:cxn modelId="{5C4B021D-A9BC-4DEE-ADBE-26B1770D546C}" type="presOf" srcId="{44DC67E1-BF74-45C7-8A87-A7E815CA4A69}" destId="{283E1FD5-09C6-4D61-B047-8A04422B7F77}" srcOrd="0" destOrd="0" presId="urn:microsoft.com/office/officeart/2009/3/layout/HorizontalOrganizationChart"/>
    <dgm:cxn modelId="{6B4C2E1F-F0A9-4095-BCB7-F8E77EDC7E85}" type="presOf" srcId="{46CE87F8-9661-433B-BA9B-FAA32878A6F9}" destId="{630FB633-F75C-418B-868F-3DC15D2AE1F9}" srcOrd="0" destOrd="0" presId="urn:microsoft.com/office/officeart/2009/3/layout/HorizontalOrganizationChart"/>
    <dgm:cxn modelId="{F8152D20-CB8B-40D4-9078-0110180BBD3F}" type="presOf" srcId="{A8E0A723-95EF-4226-8700-93EA8C654A71}" destId="{76BBF906-419D-4192-901F-3C55402EF8B0}" srcOrd="0" destOrd="0" presId="urn:microsoft.com/office/officeart/2009/3/layout/HorizontalOrganizationChart"/>
    <dgm:cxn modelId="{57A3AE20-F7B1-4714-932B-37923F0E4107}" type="presOf" srcId="{68BF0C73-A129-4EFB-91DE-99C700E48755}" destId="{752BDF69-72C0-4190-BB1C-0DB58855B16B}" srcOrd="0" destOrd="0" presId="urn:microsoft.com/office/officeart/2009/3/layout/HorizontalOrganizationChart"/>
    <dgm:cxn modelId="{8135C425-0CC5-4EE8-B91D-B6B62FED24B7}" type="presOf" srcId="{D9D0886F-BE96-4157-AE26-DDDC43CE0F06}" destId="{E64B299F-2B7B-4F2D-B464-0E0ADD3A0728}" srcOrd="0" destOrd="0" presId="urn:microsoft.com/office/officeart/2009/3/layout/HorizontalOrganizationChart"/>
    <dgm:cxn modelId="{CBE65726-1ED4-476F-BF40-E9D743497AB4}" srcId="{1D77903E-C6B0-4D05-B73C-40D9EE7D7626}" destId="{A2CA706F-1AF8-4FD0-87AE-D5ACF1DBBEC7}" srcOrd="1" destOrd="0" parTransId="{1673C332-43F0-4FE1-9797-F1A84D763F96}" sibTransId="{26474B80-7E4E-45DB-903F-90529430E6F6}"/>
    <dgm:cxn modelId="{FC18212B-53BC-4DE0-BCF2-F3D02A1D7E5D}" type="presOf" srcId="{A2CA706F-1AF8-4FD0-87AE-D5ACF1DBBEC7}" destId="{BDFDA5F7-EC4E-4257-917F-CE3E3A6756AC}" srcOrd="1" destOrd="0" presId="urn:microsoft.com/office/officeart/2009/3/layout/HorizontalOrganizationChart"/>
    <dgm:cxn modelId="{3E21F93A-8279-4F14-8055-D859C509D932}" type="presOf" srcId="{E5C8EF58-3F7F-488B-ACC0-44347FA5AF1B}" destId="{2BD07501-018F-405F-802D-918B6951FC61}" srcOrd="0" destOrd="0" presId="urn:microsoft.com/office/officeart/2009/3/layout/HorizontalOrganizationChart"/>
    <dgm:cxn modelId="{44BF255F-FE63-4E25-9903-5401F81DC3E4}" srcId="{071EA09D-B953-4EC3-8C8B-079DFF7CA235}" destId="{BF5F730A-FA56-44F9-A1BD-7C05DE83A120}" srcOrd="0" destOrd="0" parTransId="{D9D0886F-BE96-4157-AE26-DDDC43CE0F06}" sibTransId="{60AD3409-9D10-4405-8A36-A7F8D1591246}"/>
    <dgm:cxn modelId="{859D3F44-6D99-4409-8496-9D6BDD64D406}" type="presOf" srcId="{06D540CA-0BF0-4784-8F1D-5C9FB8546FF6}" destId="{A28F9389-029A-46C7-995E-D61572216E1A}" srcOrd="1" destOrd="0" presId="urn:microsoft.com/office/officeart/2009/3/layout/HorizontalOrganizationChart"/>
    <dgm:cxn modelId="{0598E264-F3FB-4582-97B6-FA3CB9B65376}" type="presOf" srcId="{0C664FDF-5381-4356-A32C-537048CEA341}" destId="{9A024D2B-5F64-496E-B6EC-6C3EC76976EF}" srcOrd="0" destOrd="0" presId="urn:microsoft.com/office/officeart/2009/3/layout/HorizontalOrganizationChart"/>
    <dgm:cxn modelId="{8284EE69-33EE-4078-BE22-EE0202F3623C}" srcId="{06D540CA-0BF0-4784-8F1D-5C9FB8546FF6}" destId="{44DC67E1-BF74-45C7-8A87-A7E815CA4A69}" srcOrd="0" destOrd="0" parTransId="{0C664FDF-5381-4356-A32C-537048CEA341}" sibTransId="{1523BEE4-18AA-4005-8A2E-FF1FBEAFF046}"/>
    <dgm:cxn modelId="{A1EAB84B-8F22-4CED-B9E1-E68C133A221D}" type="presOf" srcId="{A2A94E66-E703-41A0-B939-980A40BF1F98}" destId="{D6BA8DC5-C4FA-4316-BE94-10607EC23DD2}" srcOrd="1" destOrd="0" presId="urn:microsoft.com/office/officeart/2009/3/layout/HorizontalOrganizationChart"/>
    <dgm:cxn modelId="{645EE07A-EADD-47F9-965D-C978719A758D}" type="presOf" srcId="{BF5F730A-FA56-44F9-A1BD-7C05DE83A120}" destId="{5C4F69CE-C6C4-46F3-9BBA-95DC2049F4D3}" srcOrd="0" destOrd="0" presId="urn:microsoft.com/office/officeart/2009/3/layout/HorizontalOrganizationChart"/>
    <dgm:cxn modelId="{B5B6A988-234A-4013-BE94-EFBD07F3F4D5}" type="presOf" srcId="{1D77903E-C6B0-4D05-B73C-40D9EE7D7626}" destId="{D4A60CED-4444-4E08-B64C-EB124B4F3E86}" srcOrd="1" destOrd="0" presId="urn:microsoft.com/office/officeart/2009/3/layout/HorizontalOrganizationChart"/>
    <dgm:cxn modelId="{17021989-1883-446C-B807-29CD5C74CBDA}" type="presOf" srcId="{319E6C88-CD49-4819-A8B4-45BDF90D0AD1}" destId="{63BDFC96-BA0E-4C23-90AF-1FDB3BE3E1EC}" srcOrd="0" destOrd="0" presId="urn:microsoft.com/office/officeart/2009/3/layout/HorizontalOrganizationChart"/>
    <dgm:cxn modelId="{FA4B3589-4380-46FF-8E31-D46BFF8C69A1}" type="presOf" srcId="{EBEC1226-8159-48BD-AC6B-D5152C46B49B}" destId="{2B01B703-DEE2-443D-804E-1C91D92FA6C1}" srcOrd="0" destOrd="0" presId="urn:microsoft.com/office/officeart/2009/3/layout/HorizontalOrganizationChart"/>
    <dgm:cxn modelId="{3E1FCE8B-D332-48E1-9F52-135AF7CBB5C5}" srcId="{B1F8C85C-913F-45C5-990D-A3E1A3A3687E}" destId="{1D77903E-C6B0-4D05-B73C-40D9EE7D7626}" srcOrd="3" destOrd="0" parTransId="{0430B59A-A3B2-49A8-A0EF-7E8C84D7751A}" sibTransId="{441AC9A3-32C6-4592-A009-3094A655D81E}"/>
    <dgm:cxn modelId="{D4F4948E-4249-4356-8EEC-7F4013AFD6E6}" srcId="{B1F8C85C-913F-45C5-990D-A3E1A3A3687E}" destId="{A2A94E66-E703-41A0-B939-980A40BF1F98}" srcOrd="1" destOrd="0" parTransId="{66F17B40-AF77-4154-A906-FC9A46991210}" sibTransId="{D490E97C-9ED4-4BBE-AC37-FB3E7DD9FE37}"/>
    <dgm:cxn modelId="{5DF3F592-6238-4585-BEA8-EF13750ADF23}" type="presOf" srcId="{1673C332-43F0-4FE1-9797-F1A84D763F96}" destId="{06919590-B4B6-4FCD-AB2B-6FB1E3089A72}" srcOrd="0" destOrd="0" presId="urn:microsoft.com/office/officeart/2009/3/layout/HorizontalOrganizationChart"/>
    <dgm:cxn modelId="{9331BC96-7441-4F4A-814F-00B945FCEF2E}" type="presOf" srcId="{CB16B272-6468-4D58-BB30-7C468E6BC37E}" destId="{57EF8380-23B0-4761-8877-92C5569C2072}" srcOrd="1" destOrd="0" presId="urn:microsoft.com/office/officeart/2009/3/layout/HorizontalOrganizationChart"/>
    <dgm:cxn modelId="{5044B698-C9CD-4070-8751-74AE4F8AD437}" type="presOf" srcId="{BF5F730A-FA56-44F9-A1BD-7C05DE83A120}" destId="{0907F2F4-E01E-4550-83BF-CEF95AFD164E}" srcOrd="1" destOrd="0" presId="urn:microsoft.com/office/officeart/2009/3/layout/HorizontalOrganizationChart"/>
    <dgm:cxn modelId="{024565A1-981C-4D39-8F00-61B75203D584}" srcId="{A8E0A723-95EF-4226-8700-93EA8C654A71}" destId="{46CE87F8-9661-433B-BA9B-FAA32878A6F9}" srcOrd="0" destOrd="0" parTransId="{4FD6DD37-E2D4-475F-ADDE-750BE5819ACD}" sibTransId="{B0505CF9-5985-4417-A2C4-1F126DBDBEEC}"/>
    <dgm:cxn modelId="{4F6E79A3-B827-48A1-B871-0A86AFE8BCE0}" type="presOf" srcId="{319E6C88-CD49-4819-A8B4-45BDF90D0AD1}" destId="{7E59328E-B958-4902-8CEE-CC506320257F}" srcOrd="1" destOrd="0" presId="urn:microsoft.com/office/officeart/2009/3/layout/HorizontalOrganizationChart"/>
    <dgm:cxn modelId="{43A052B9-A991-49C8-B38A-8376D5662871}" srcId="{A8E0A723-95EF-4226-8700-93EA8C654A71}" destId="{319E6C88-CD49-4819-A8B4-45BDF90D0AD1}" srcOrd="1" destOrd="0" parTransId="{E5C8EF58-3F7F-488B-ACC0-44347FA5AF1B}" sibTransId="{9057E1F7-0B3D-41AB-A8AB-B60E2CC8E1ED}"/>
    <dgm:cxn modelId="{5ECE79BB-1047-4130-AE8A-C29DD14CB55B}" type="presOf" srcId="{A8E0A723-95EF-4226-8700-93EA8C654A71}" destId="{77AE6101-FEEF-4C56-B524-52EBB93DE7D2}" srcOrd="1" destOrd="0" presId="urn:microsoft.com/office/officeart/2009/3/layout/HorizontalOrganizationChart"/>
    <dgm:cxn modelId="{388150C2-CB22-4469-AC78-A87F30339441}" srcId="{B1F8C85C-913F-45C5-990D-A3E1A3A3687E}" destId="{06D540CA-0BF0-4784-8F1D-5C9FB8546FF6}" srcOrd="2" destOrd="0" parTransId="{07F376D5-EBBE-455A-B979-9246EE73D4B6}" sibTransId="{8417FE4A-82B8-4AFF-B384-F7A00D857485}"/>
    <dgm:cxn modelId="{5EAF45C6-97B6-4D05-A9D7-B3AE24EA258E}" type="presOf" srcId="{CB16B272-6468-4D58-BB30-7C468E6BC37E}" destId="{922AE5FA-BA86-4839-B29F-6672DC8D5C6B}" srcOrd="0" destOrd="0" presId="urn:microsoft.com/office/officeart/2009/3/layout/HorizontalOrganizationChart"/>
    <dgm:cxn modelId="{03ECF2C8-DA6B-4D57-9397-FA9BFFD72CF8}" type="presOf" srcId="{06D540CA-0BF0-4784-8F1D-5C9FB8546FF6}" destId="{CF7BCE2E-C077-4F54-AE98-2B4E3E3D1F11}" srcOrd="0" destOrd="0" presId="urn:microsoft.com/office/officeart/2009/3/layout/HorizontalOrganizationChart"/>
    <dgm:cxn modelId="{394CFCC8-FC88-4671-87B2-3E980EDF79B4}" type="presOf" srcId="{071EA09D-B953-4EC3-8C8B-079DFF7CA235}" destId="{324E6047-D6A8-4E5F-BF4E-A75F613A2581}" srcOrd="1" destOrd="0" presId="urn:microsoft.com/office/officeart/2009/3/layout/HorizontalOrganizationChart"/>
    <dgm:cxn modelId="{7C61E6D0-C57F-4C4B-8967-804CCB7D84D8}" srcId="{A2A94E66-E703-41A0-B939-980A40BF1F98}" destId="{CB16B272-6468-4D58-BB30-7C468E6BC37E}" srcOrd="0" destOrd="0" parTransId="{68BF0C73-A129-4EFB-91DE-99C700E48755}" sibTransId="{0625967C-2FEF-498B-8B79-32215D955FAD}"/>
    <dgm:cxn modelId="{503DCCD5-C8E7-4A25-9208-B43F1E5E6711}" srcId="{1D77903E-C6B0-4D05-B73C-40D9EE7D7626}" destId="{071EA09D-B953-4EC3-8C8B-079DFF7CA235}" srcOrd="0" destOrd="0" parTransId="{EBEC1226-8159-48BD-AC6B-D5152C46B49B}" sibTransId="{5110F632-9BFD-4249-9B23-6AA336EDB067}"/>
    <dgm:cxn modelId="{C396CFDD-12AD-4D4D-BE6A-D7729FDD4B03}" type="presOf" srcId="{1D77903E-C6B0-4D05-B73C-40D9EE7D7626}" destId="{617A91DC-DD6D-47E8-9B53-4A52767B00EA}" srcOrd="0" destOrd="0" presId="urn:microsoft.com/office/officeart/2009/3/layout/HorizontalOrganizationChart"/>
    <dgm:cxn modelId="{E08495E3-AAE8-4502-9FCB-878E74B2F7E7}" type="presOf" srcId="{A2A94E66-E703-41A0-B939-980A40BF1F98}" destId="{118B9501-CB9E-41C0-94D2-83F5F85811BA}" srcOrd="0" destOrd="0" presId="urn:microsoft.com/office/officeart/2009/3/layout/HorizontalOrganizationChart"/>
    <dgm:cxn modelId="{95E649E9-09F8-4D38-BC12-A38662076CD9}" type="presOf" srcId="{071EA09D-B953-4EC3-8C8B-079DFF7CA235}" destId="{C37B49C1-0341-428E-8DBE-AF4ADF60C267}" srcOrd="0" destOrd="0" presId="urn:microsoft.com/office/officeart/2009/3/layout/HorizontalOrganizationChart"/>
    <dgm:cxn modelId="{072B89FF-9717-4E2E-B2B5-56B271298F8E}" type="presOf" srcId="{4FD6DD37-E2D4-475F-ADDE-750BE5819ACD}" destId="{B651ABC3-2A61-4880-AD78-D34A1C2D0D5D}" srcOrd="0" destOrd="0" presId="urn:microsoft.com/office/officeart/2009/3/layout/HorizontalOrganizationChart"/>
    <dgm:cxn modelId="{BDE226FB-08AD-4374-B952-30B161C97CF7}" type="presParOf" srcId="{572F9B3E-6444-491E-B60C-456ED72BB62D}" destId="{B00540B8-84BC-4BAE-979C-588C1C435FEE}" srcOrd="0" destOrd="0" presId="urn:microsoft.com/office/officeart/2009/3/layout/HorizontalOrganizationChart"/>
    <dgm:cxn modelId="{FA597099-75AE-4771-8BC0-8847E048037B}" type="presParOf" srcId="{B00540B8-84BC-4BAE-979C-588C1C435FEE}" destId="{61EBC883-B30C-4F56-BE09-21575BF28C67}" srcOrd="0" destOrd="0" presId="urn:microsoft.com/office/officeart/2009/3/layout/HorizontalOrganizationChart"/>
    <dgm:cxn modelId="{37EA9FA4-500A-42A1-832A-5BBA8BB561DB}" type="presParOf" srcId="{61EBC883-B30C-4F56-BE09-21575BF28C67}" destId="{76BBF906-419D-4192-901F-3C55402EF8B0}" srcOrd="0" destOrd="0" presId="urn:microsoft.com/office/officeart/2009/3/layout/HorizontalOrganizationChart"/>
    <dgm:cxn modelId="{7680F277-8C9B-44A2-99E8-F8D92962D753}" type="presParOf" srcId="{61EBC883-B30C-4F56-BE09-21575BF28C67}" destId="{77AE6101-FEEF-4C56-B524-52EBB93DE7D2}" srcOrd="1" destOrd="0" presId="urn:microsoft.com/office/officeart/2009/3/layout/HorizontalOrganizationChart"/>
    <dgm:cxn modelId="{A2BF8C4F-6A10-43EA-9844-F7FAF495CEDC}" type="presParOf" srcId="{B00540B8-84BC-4BAE-979C-588C1C435FEE}" destId="{7FDECA3B-E5AF-46AE-B0FF-E167FC37C8D9}" srcOrd="1" destOrd="0" presId="urn:microsoft.com/office/officeart/2009/3/layout/HorizontalOrganizationChart"/>
    <dgm:cxn modelId="{62877530-E6B0-4A7C-93A1-E9D26BCFFA66}" type="presParOf" srcId="{7FDECA3B-E5AF-46AE-B0FF-E167FC37C8D9}" destId="{B651ABC3-2A61-4880-AD78-D34A1C2D0D5D}" srcOrd="0" destOrd="0" presId="urn:microsoft.com/office/officeart/2009/3/layout/HorizontalOrganizationChart"/>
    <dgm:cxn modelId="{401D2715-1044-451A-8D05-8F99DC156B10}" type="presParOf" srcId="{7FDECA3B-E5AF-46AE-B0FF-E167FC37C8D9}" destId="{DB1994C0-73B4-49F8-85B8-1FCF3FACC5BA}" srcOrd="1" destOrd="0" presId="urn:microsoft.com/office/officeart/2009/3/layout/HorizontalOrganizationChart"/>
    <dgm:cxn modelId="{56B45ED8-B470-4637-8EAC-8028F437C61B}" type="presParOf" srcId="{DB1994C0-73B4-49F8-85B8-1FCF3FACC5BA}" destId="{3C13C3B6-38A9-46B5-B455-490BE11BCE3D}" srcOrd="0" destOrd="0" presId="urn:microsoft.com/office/officeart/2009/3/layout/HorizontalOrganizationChart"/>
    <dgm:cxn modelId="{2A1260EC-D8E9-43FB-8F11-23C5FD894AF3}" type="presParOf" srcId="{3C13C3B6-38A9-46B5-B455-490BE11BCE3D}" destId="{630FB633-F75C-418B-868F-3DC15D2AE1F9}" srcOrd="0" destOrd="0" presId="urn:microsoft.com/office/officeart/2009/3/layout/HorizontalOrganizationChart"/>
    <dgm:cxn modelId="{E2726FF7-D160-4CF0-BF25-BA1EE072066C}" type="presParOf" srcId="{3C13C3B6-38A9-46B5-B455-490BE11BCE3D}" destId="{4C711211-29D1-4FA6-8A77-716087BCF57E}" srcOrd="1" destOrd="0" presId="urn:microsoft.com/office/officeart/2009/3/layout/HorizontalOrganizationChart"/>
    <dgm:cxn modelId="{3C32E297-16B4-4077-A750-A25E0A64E005}" type="presParOf" srcId="{DB1994C0-73B4-49F8-85B8-1FCF3FACC5BA}" destId="{0508CB96-5E71-4AF7-939A-2BEEB3C1DEC2}" srcOrd="1" destOrd="0" presId="urn:microsoft.com/office/officeart/2009/3/layout/HorizontalOrganizationChart"/>
    <dgm:cxn modelId="{F445F075-9651-4208-942D-037A7A7E0967}" type="presParOf" srcId="{DB1994C0-73B4-49F8-85B8-1FCF3FACC5BA}" destId="{376D847C-C50B-42E6-B702-48033547F624}" srcOrd="2" destOrd="0" presId="urn:microsoft.com/office/officeart/2009/3/layout/HorizontalOrganizationChart"/>
    <dgm:cxn modelId="{2BFE5FAF-BCCF-4C1F-B926-0A8831F774F2}" type="presParOf" srcId="{7FDECA3B-E5AF-46AE-B0FF-E167FC37C8D9}" destId="{2BD07501-018F-405F-802D-918B6951FC61}" srcOrd="2" destOrd="0" presId="urn:microsoft.com/office/officeart/2009/3/layout/HorizontalOrganizationChart"/>
    <dgm:cxn modelId="{064110A6-B355-4CE6-BE6A-8BE73773B71A}" type="presParOf" srcId="{7FDECA3B-E5AF-46AE-B0FF-E167FC37C8D9}" destId="{EF3D7F39-972E-4901-92EA-2524862BA2CB}" srcOrd="3" destOrd="0" presId="urn:microsoft.com/office/officeart/2009/3/layout/HorizontalOrganizationChart"/>
    <dgm:cxn modelId="{05C4CB62-6E29-44E4-B2B7-88A2C2E3760E}" type="presParOf" srcId="{EF3D7F39-972E-4901-92EA-2524862BA2CB}" destId="{4B683894-E007-4F24-9DB4-0B9D5C172CFB}" srcOrd="0" destOrd="0" presId="urn:microsoft.com/office/officeart/2009/3/layout/HorizontalOrganizationChart"/>
    <dgm:cxn modelId="{CC982814-E0BC-4EDF-9441-986CB02F284C}" type="presParOf" srcId="{4B683894-E007-4F24-9DB4-0B9D5C172CFB}" destId="{63BDFC96-BA0E-4C23-90AF-1FDB3BE3E1EC}" srcOrd="0" destOrd="0" presId="urn:microsoft.com/office/officeart/2009/3/layout/HorizontalOrganizationChart"/>
    <dgm:cxn modelId="{204769DF-7CAC-49F0-A9E2-B96B0AB72DC3}" type="presParOf" srcId="{4B683894-E007-4F24-9DB4-0B9D5C172CFB}" destId="{7E59328E-B958-4902-8CEE-CC506320257F}" srcOrd="1" destOrd="0" presId="urn:microsoft.com/office/officeart/2009/3/layout/HorizontalOrganizationChart"/>
    <dgm:cxn modelId="{DD1CD19F-EFB0-48A2-92BF-1DEE508C05BB}" type="presParOf" srcId="{EF3D7F39-972E-4901-92EA-2524862BA2CB}" destId="{CCC96062-6CD3-4DE7-BD94-E652897284E2}" srcOrd="1" destOrd="0" presId="urn:microsoft.com/office/officeart/2009/3/layout/HorizontalOrganizationChart"/>
    <dgm:cxn modelId="{C76A4682-EAC4-49A3-8E47-E2374245D645}" type="presParOf" srcId="{EF3D7F39-972E-4901-92EA-2524862BA2CB}" destId="{668308C1-EE86-4258-8C10-EB14C2EE1BC4}" srcOrd="2" destOrd="0" presId="urn:microsoft.com/office/officeart/2009/3/layout/HorizontalOrganizationChart"/>
    <dgm:cxn modelId="{67C87C6D-E1A3-494F-BAE9-6BA6652EEF5A}" type="presParOf" srcId="{B00540B8-84BC-4BAE-979C-588C1C435FEE}" destId="{C75ADCB3-0323-42FF-8BB3-D778695AA856}" srcOrd="2" destOrd="0" presId="urn:microsoft.com/office/officeart/2009/3/layout/HorizontalOrganizationChart"/>
    <dgm:cxn modelId="{8C83353B-6BE7-4DD1-865A-5A70B4966B6C}" type="presParOf" srcId="{572F9B3E-6444-491E-B60C-456ED72BB62D}" destId="{262DCF23-9CF2-4826-A858-F3DACF90AC8B}" srcOrd="1" destOrd="0" presId="urn:microsoft.com/office/officeart/2009/3/layout/HorizontalOrganizationChart"/>
    <dgm:cxn modelId="{7F5434BE-3F46-40A9-B216-D92D0834486A}" type="presParOf" srcId="{262DCF23-9CF2-4826-A858-F3DACF90AC8B}" destId="{5A4FAD52-4A3E-42A8-A48D-5320270B1585}" srcOrd="0" destOrd="0" presId="urn:microsoft.com/office/officeart/2009/3/layout/HorizontalOrganizationChart"/>
    <dgm:cxn modelId="{EAF59EDF-E1B6-414F-B860-E90135881B18}" type="presParOf" srcId="{5A4FAD52-4A3E-42A8-A48D-5320270B1585}" destId="{118B9501-CB9E-41C0-94D2-83F5F85811BA}" srcOrd="0" destOrd="0" presId="urn:microsoft.com/office/officeart/2009/3/layout/HorizontalOrganizationChart"/>
    <dgm:cxn modelId="{472F1761-5DAF-44F0-A760-F467870843FF}" type="presParOf" srcId="{5A4FAD52-4A3E-42A8-A48D-5320270B1585}" destId="{D6BA8DC5-C4FA-4316-BE94-10607EC23DD2}" srcOrd="1" destOrd="0" presId="urn:microsoft.com/office/officeart/2009/3/layout/HorizontalOrganizationChart"/>
    <dgm:cxn modelId="{B7D9FAF1-0DBD-4E26-9AF2-E214485CD37B}" type="presParOf" srcId="{262DCF23-9CF2-4826-A858-F3DACF90AC8B}" destId="{526A6C66-D286-4948-8D54-B795ADD6650E}" srcOrd="1" destOrd="0" presId="urn:microsoft.com/office/officeart/2009/3/layout/HorizontalOrganizationChart"/>
    <dgm:cxn modelId="{0CB40BFB-717B-432D-84F8-47DD11D2C639}" type="presParOf" srcId="{526A6C66-D286-4948-8D54-B795ADD6650E}" destId="{752BDF69-72C0-4190-BB1C-0DB58855B16B}" srcOrd="0" destOrd="0" presId="urn:microsoft.com/office/officeart/2009/3/layout/HorizontalOrganizationChart"/>
    <dgm:cxn modelId="{D9E21ACD-01BC-4140-832C-1F0E1B04BEBE}" type="presParOf" srcId="{526A6C66-D286-4948-8D54-B795ADD6650E}" destId="{DB940B9A-F4FB-4C51-AA4D-5E4F978FE46C}" srcOrd="1" destOrd="0" presId="urn:microsoft.com/office/officeart/2009/3/layout/HorizontalOrganizationChart"/>
    <dgm:cxn modelId="{F900D5E9-A07E-4D21-9619-5BB54157BAB6}" type="presParOf" srcId="{DB940B9A-F4FB-4C51-AA4D-5E4F978FE46C}" destId="{A18A0697-2C36-47B5-B8A7-664CAC33C63F}" srcOrd="0" destOrd="0" presId="urn:microsoft.com/office/officeart/2009/3/layout/HorizontalOrganizationChart"/>
    <dgm:cxn modelId="{FC545929-5683-4563-B6A0-E9A8A0B8CD99}" type="presParOf" srcId="{A18A0697-2C36-47B5-B8A7-664CAC33C63F}" destId="{922AE5FA-BA86-4839-B29F-6672DC8D5C6B}" srcOrd="0" destOrd="0" presId="urn:microsoft.com/office/officeart/2009/3/layout/HorizontalOrganizationChart"/>
    <dgm:cxn modelId="{B54EDE7F-0547-4A3C-BBB7-53E2C0293BA0}" type="presParOf" srcId="{A18A0697-2C36-47B5-B8A7-664CAC33C63F}" destId="{57EF8380-23B0-4761-8877-92C5569C2072}" srcOrd="1" destOrd="0" presId="urn:microsoft.com/office/officeart/2009/3/layout/HorizontalOrganizationChart"/>
    <dgm:cxn modelId="{57899722-82BB-4AD6-82F3-559444DFAEE9}" type="presParOf" srcId="{DB940B9A-F4FB-4C51-AA4D-5E4F978FE46C}" destId="{02B5A542-C1D5-4604-8463-84338B8A4A21}" srcOrd="1" destOrd="0" presId="urn:microsoft.com/office/officeart/2009/3/layout/HorizontalOrganizationChart"/>
    <dgm:cxn modelId="{17C8A5F6-7588-401E-9B81-88D0B7D5A1FE}" type="presParOf" srcId="{DB940B9A-F4FB-4C51-AA4D-5E4F978FE46C}" destId="{BC74B9F8-72D3-45D5-A648-4401E47A7355}" srcOrd="2" destOrd="0" presId="urn:microsoft.com/office/officeart/2009/3/layout/HorizontalOrganizationChart"/>
    <dgm:cxn modelId="{F61DAA12-DBE3-4B28-A8A6-AFFFBECFCDA7}" type="presParOf" srcId="{262DCF23-9CF2-4826-A858-F3DACF90AC8B}" destId="{4A7468EC-70F8-4A9E-8991-56E7E37D3475}" srcOrd="2" destOrd="0" presId="urn:microsoft.com/office/officeart/2009/3/layout/HorizontalOrganizationChart"/>
    <dgm:cxn modelId="{0C54EBD2-CA68-4B13-868F-B075E4546477}" type="presParOf" srcId="{572F9B3E-6444-491E-B60C-456ED72BB62D}" destId="{DD6FD545-06E7-4DCB-AD95-21618BEA15DD}" srcOrd="2" destOrd="0" presId="urn:microsoft.com/office/officeart/2009/3/layout/HorizontalOrganizationChart"/>
    <dgm:cxn modelId="{CE022237-2639-4ED5-979F-4F480BC5665B}" type="presParOf" srcId="{DD6FD545-06E7-4DCB-AD95-21618BEA15DD}" destId="{C4176A11-8DF2-4BE7-8C88-8A8752B37C71}" srcOrd="0" destOrd="0" presId="urn:microsoft.com/office/officeart/2009/3/layout/HorizontalOrganizationChart"/>
    <dgm:cxn modelId="{452D6F54-5B93-4353-B04D-EB70AE790E74}" type="presParOf" srcId="{C4176A11-8DF2-4BE7-8C88-8A8752B37C71}" destId="{CF7BCE2E-C077-4F54-AE98-2B4E3E3D1F11}" srcOrd="0" destOrd="0" presId="urn:microsoft.com/office/officeart/2009/3/layout/HorizontalOrganizationChart"/>
    <dgm:cxn modelId="{A5AA5A67-F618-4FC5-B7EB-19369D2CA90F}" type="presParOf" srcId="{C4176A11-8DF2-4BE7-8C88-8A8752B37C71}" destId="{A28F9389-029A-46C7-995E-D61572216E1A}" srcOrd="1" destOrd="0" presId="urn:microsoft.com/office/officeart/2009/3/layout/HorizontalOrganizationChart"/>
    <dgm:cxn modelId="{2F0F85D9-5EE0-4300-BBF7-B883116CF96D}" type="presParOf" srcId="{DD6FD545-06E7-4DCB-AD95-21618BEA15DD}" destId="{F461F176-0577-4874-8B6D-949DB46F4D06}" srcOrd="1" destOrd="0" presId="urn:microsoft.com/office/officeart/2009/3/layout/HorizontalOrganizationChart"/>
    <dgm:cxn modelId="{7E44257A-A983-4FD2-97B5-D3A267ED5AA2}" type="presParOf" srcId="{F461F176-0577-4874-8B6D-949DB46F4D06}" destId="{9A024D2B-5F64-496E-B6EC-6C3EC76976EF}" srcOrd="0" destOrd="0" presId="urn:microsoft.com/office/officeart/2009/3/layout/HorizontalOrganizationChart"/>
    <dgm:cxn modelId="{26465A03-9686-4528-84B7-F92405576EB0}" type="presParOf" srcId="{F461F176-0577-4874-8B6D-949DB46F4D06}" destId="{8F855D7E-FE1A-481B-8DFF-4B81A6B5E0C3}" srcOrd="1" destOrd="0" presId="urn:microsoft.com/office/officeart/2009/3/layout/HorizontalOrganizationChart"/>
    <dgm:cxn modelId="{493A904F-DCC0-49F3-93F8-D4B2A82C8CC1}" type="presParOf" srcId="{8F855D7E-FE1A-481B-8DFF-4B81A6B5E0C3}" destId="{68ABED75-9DC9-46A0-BE13-D86B16BB19D4}" srcOrd="0" destOrd="0" presId="urn:microsoft.com/office/officeart/2009/3/layout/HorizontalOrganizationChart"/>
    <dgm:cxn modelId="{8A65984A-D0B4-4E67-800A-B0DB1B00643D}" type="presParOf" srcId="{68ABED75-9DC9-46A0-BE13-D86B16BB19D4}" destId="{283E1FD5-09C6-4D61-B047-8A04422B7F77}" srcOrd="0" destOrd="0" presId="urn:microsoft.com/office/officeart/2009/3/layout/HorizontalOrganizationChart"/>
    <dgm:cxn modelId="{4FA65308-04DA-42BE-8775-0CF7E30D63D1}" type="presParOf" srcId="{68ABED75-9DC9-46A0-BE13-D86B16BB19D4}" destId="{8FCB78FD-C230-4617-845F-87DA1C6299C1}" srcOrd="1" destOrd="0" presId="urn:microsoft.com/office/officeart/2009/3/layout/HorizontalOrganizationChart"/>
    <dgm:cxn modelId="{78982644-F4C1-457C-A581-E3C6C12B2465}" type="presParOf" srcId="{8F855D7E-FE1A-481B-8DFF-4B81A6B5E0C3}" destId="{228919F5-1510-477B-9807-279A6984D5C0}" srcOrd="1" destOrd="0" presId="urn:microsoft.com/office/officeart/2009/3/layout/HorizontalOrganizationChart"/>
    <dgm:cxn modelId="{4DA6122E-C1DA-4D8A-9440-3349A661CB04}" type="presParOf" srcId="{8F855D7E-FE1A-481B-8DFF-4B81A6B5E0C3}" destId="{368930A5-E7A3-4E8B-9F8F-B0B76141D443}" srcOrd="2" destOrd="0" presId="urn:microsoft.com/office/officeart/2009/3/layout/HorizontalOrganizationChart"/>
    <dgm:cxn modelId="{B1F9B4AE-4317-414A-88E2-E7AD7A4DC57E}" type="presParOf" srcId="{DD6FD545-06E7-4DCB-AD95-21618BEA15DD}" destId="{0599155B-4036-46D9-A7E0-45D5D4CF0354}" srcOrd="2" destOrd="0" presId="urn:microsoft.com/office/officeart/2009/3/layout/HorizontalOrganizationChart"/>
    <dgm:cxn modelId="{881C8CC6-94B7-42BE-8228-367443DEA208}" type="presParOf" srcId="{572F9B3E-6444-491E-B60C-456ED72BB62D}" destId="{D13758C1-11E3-42B2-AFCA-0B8395BEB199}" srcOrd="3" destOrd="0" presId="urn:microsoft.com/office/officeart/2009/3/layout/HorizontalOrganizationChart"/>
    <dgm:cxn modelId="{90A530CC-E8D6-4408-B90F-151ED9036767}" type="presParOf" srcId="{D13758C1-11E3-42B2-AFCA-0B8395BEB199}" destId="{A7B59493-747B-423B-9A3C-211655AC2C5A}" srcOrd="0" destOrd="0" presId="urn:microsoft.com/office/officeart/2009/3/layout/HorizontalOrganizationChart"/>
    <dgm:cxn modelId="{480998AE-DB16-4413-803C-797DC0F1E90E}" type="presParOf" srcId="{A7B59493-747B-423B-9A3C-211655AC2C5A}" destId="{617A91DC-DD6D-47E8-9B53-4A52767B00EA}" srcOrd="0" destOrd="0" presId="urn:microsoft.com/office/officeart/2009/3/layout/HorizontalOrganizationChart"/>
    <dgm:cxn modelId="{EBB77F23-22EE-4067-9E6C-1821AA737643}" type="presParOf" srcId="{A7B59493-747B-423B-9A3C-211655AC2C5A}" destId="{D4A60CED-4444-4E08-B64C-EB124B4F3E86}" srcOrd="1" destOrd="0" presId="urn:microsoft.com/office/officeart/2009/3/layout/HorizontalOrganizationChart"/>
    <dgm:cxn modelId="{181006AC-2DB8-4054-A27A-8CFC84CD85E6}" type="presParOf" srcId="{D13758C1-11E3-42B2-AFCA-0B8395BEB199}" destId="{62A41D78-74AE-4574-8B79-3DE77DB7A5AF}" srcOrd="1" destOrd="0" presId="urn:microsoft.com/office/officeart/2009/3/layout/HorizontalOrganizationChart"/>
    <dgm:cxn modelId="{2918F70C-5231-4C01-A055-A2FFAB7C24E5}" type="presParOf" srcId="{62A41D78-74AE-4574-8B79-3DE77DB7A5AF}" destId="{2B01B703-DEE2-443D-804E-1C91D92FA6C1}" srcOrd="0" destOrd="0" presId="urn:microsoft.com/office/officeart/2009/3/layout/HorizontalOrganizationChart"/>
    <dgm:cxn modelId="{D40D33D1-23EF-4563-B841-47BA20A8C50C}" type="presParOf" srcId="{62A41D78-74AE-4574-8B79-3DE77DB7A5AF}" destId="{43E22A5C-B262-4BA4-BBED-FC6F8453753A}" srcOrd="1" destOrd="0" presId="urn:microsoft.com/office/officeart/2009/3/layout/HorizontalOrganizationChart"/>
    <dgm:cxn modelId="{18625ED1-799B-43AD-8B65-8AB00AB698BB}" type="presParOf" srcId="{43E22A5C-B262-4BA4-BBED-FC6F8453753A}" destId="{4CB4CD46-2AA8-4433-A389-D5F83C21FCC4}" srcOrd="0" destOrd="0" presId="urn:microsoft.com/office/officeart/2009/3/layout/HorizontalOrganizationChart"/>
    <dgm:cxn modelId="{DBD00808-3CF1-442A-9A24-E24500768EBB}" type="presParOf" srcId="{4CB4CD46-2AA8-4433-A389-D5F83C21FCC4}" destId="{C37B49C1-0341-428E-8DBE-AF4ADF60C267}" srcOrd="0" destOrd="0" presId="urn:microsoft.com/office/officeart/2009/3/layout/HorizontalOrganizationChart"/>
    <dgm:cxn modelId="{1718A799-035A-4AAC-B4D0-DAA60D0476C9}" type="presParOf" srcId="{4CB4CD46-2AA8-4433-A389-D5F83C21FCC4}" destId="{324E6047-D6A8-4E5F-BF4E-A75F613A2581}" srcOrd="1" destOrd="0" presId="urn:microsoft.com/office/officeart/2009/3/layout/HorizontalOrganizationChart"/>
    <dgm:cxn modelId="{49DBAD32-527F-4683-8840-E29FC29B7BEC}" type="presParOf" srcId="{43E22A5C-B262-4BA4-BBED-FC6F8453753A}" destId="{F1E521EE-2C26-42A1-9D4F-BA45EED289C0}" srcOrd="1" destOrd="0" presId="urn:microsoft.com/office/officeart/2009/3/layout/HorizontalOrganizationChart"/>
    <dgm:cxn modelId="{E9E98DB0-2E4E-4AE6-99EF-C511F8501584}" type="presParOf" srcId="{F1E521EE-2C26-42A1-9D4F-BA45EED289C0}" destId="{E64B299F-2B7B-4F2D-B464-0E0ADD3A0728}" srcOrd="0" destOrd="0" presId="urn:microsoft.com/office/officeart/2009/3/layout/HorizontalOrganizationChart"/>
    <dgm:cxn modelId="{D49AC4F8-206C-480A-9A7A-41446C59D358}" type="presParOf" srcId="{F1E521EE-2C26-42A1-9D4F-BA45EED289C0}" destId="{566958C8-C991-499E-B274-DD6CFAEDE551}" srcOrd="1" destOrd="0" presId="urn:microsoft.com/office/officeart/2009/3/layout/HorizontalOrganizationChart"/>
    <dgm:cxn modelId="{E7557F15-0ABA-43FE-B901-DCEDF42F1617}" type="presParOf" srcId="{566958C8-C991-499E-B274-DD6CFAEDE551}" destId="{D8C0FF91-B1D6-46A9-A4A9-6D370F3FD199}" srcOrd="0" destOrd="0" presId="urn:microsoft.com/office/officeart/2009/3/layout/HorizontalOrganizationChart"/>
    <dgm:cxn modelId="{BC651AED-B807-4FCE-9167-C1DAF1CC2CDC}" type="presParOf" srcId="{D8C0FF91-B1D6-46A9-A4A9-6D370F3FD199}" destId="{5C4F69CE-C6C4-46F3-9BBA-95DC2049F4D3}" srcOrd="0" destOrd="0" presId="urn:microsoft.com/office/officeart/2009/3/layout/HorizontalOrganizationChart"/>
    <dgm:cxn modelId="{135C9206-C2FA-4E12-A20B-4680A5F90C8C}" type="presParOf" srcId="{D8C0FF91-B1D6-46A9-A4A9-6D370F3FD199}" destId="{0907F2F4-E01E-4550-83BF-CEF95AFD164E}" srcOrd="1" destOrd="0" presId="urn:microsoft.com/office/officeart/2009/3/layout/HorizontalOrganizationChart"/>
    <dgm:cxn modelId="{BD546DDA-4837-40F3-A0D9-42AB679254F6}" type="presParOf" srcId="{566958C8-C991-499E-B274-DD6CFAEDE551}" destId="{DCBC487D-35E9-47CB-AFB7-1139DA5E7395}" srcOrd="1" destOrd="0" presId="urn:microsoft.com/office/officeart/2009/3/layout/HorizontalOrganizationChart"/>
    <dgm:cxn modelId="{9863CD8D-CDF8-4290-9E8B-EB628E174CEB}" type="presParOf" srcId="{566958C8-C991-499E-B274-DD6CFAEDE551}" destId="{77CDFABF-B836-4704-8D75-2D99CE7ABBBB}" srcOrd="2" destOrd="0" presId="urn:microsoft.com/office/officeart/2009/3/layout/HorizontalOrganizationChart"/>
    <dgm:cxn modelId="{1AB94EC4-7503-41EA-82BF-9C8B3E283C22}" type="presParOf" srcId="{43E22A5C-B262-4BA4-BBED-FC6F8453753A}" destId="{D2298519-05C1-489C-88C1-5A5A865DE889}" srcOrd="2" destOrd="0" presId="urn:microsoft.com/office/officeart/2009/3/layout/HorizontalOrganizationChart"/>
    <dgm:cxn modelId="{E18C89D0-4A18-4666-98F9-9B873C15166F}" type="presParOf" srcId="{62A41D78-74AE-4574-8B79-3DE77DB7A5AF}" destId="{06919590-B4B6-4FCD-AB2B-6FB1E3089A72}" srcOrd="2" destOrd="0" presId="urn:microsoft.com/office/officeart/2009/3/layout/HorizontalOrganizationChart"/>
    <dgm:cxn modelId="{24C13994-F4AF-4BF1-894F-23F3675C5AC7}" type="presParOf" srcId="{62A41D78-74AE-4574-8B79-3DE77DB7A5AF}" destId="{1758D252-FE46-445B-807B-0462EE7C7D60}" srcOrd="3" destOrd="0" presId="urn:microsoft.com/office/officeart/2009/3/layout/HorizontalOrganizationChart"/>
    <dgm:cxn modelId="{3D647FCC-B73E-48F6-AAA8-A611EF3B0DBD}" type="presParOf" srcId="{1758D252-FE46-445B-807B-0462EE7C7D60}" destId="{282DD896-D56A-4899-AED6-1AB611756FBB}" srcOrd="0" destOrd="0" presId="urn:microsoft.com/office/officeart/2009/3/layout/HorizontalOrganizationChart"/>
    <dgm:cxn modelId="{AC658350-07D5-4D7B-ABDA-66F0F8825658}" type="presParOf" srcId="{282DD896-D56A-4899-AED6-1AB611756FBB}" destId="{A9563363-1AC5-492D-A441-88D102DEC6BE}" srcOrd="0" destOrd="0" presId="urn:microsoft.com/office/officeart/2009/3/layout/HorizontalOrganizationChart"/>
    <dgm:cxn modelId="{E55A9AC8-D9F0-4CB2-9B81-67D2FA66EA7B}" type="presParOf" srcId="{282DD896-D56A-4899-AED6-1AB611756FBB}" destId="{BDFDA5F7-EC4E-4257-917F-CE3E3A6756AC}" srcOrd="1" destOrd="0" presId="urn:microsoft.com/office/officeart/2009/3/layout/HorizontalOrganizationChart"/>
    <dgm:cxn modelId="{5C371291-4CC8-4857-82D6-7AFC2B6BDB31}" type="presParOf" srcId="{1758D252-FE46-445B-807B-0462EE7C7D60}" destId="{EFCB508F-C991-4CED-AE51-83AEACCEC95D}" srcOrd="1" destOrd="0" presId="urn:microsoft.com/office/officeart/2009/3/layout/HorizontalOrganizationChart"/>
    <dgm:cxn modelId="{9BD58A80-99FA-4BAB-ABD9-CF4566947DA2}" type="presParOf" srcId="{1758D252-FE46-445B-807B-0462EE7C7D60}" destId="{7B39FDBA-E1B1-48C1-B9AB-C69BE0E74DCD}" srcOrd="2" destOrd="0" presId="urn:microsoft.com/office/officeart/2009/3/layout/HorizontalOrganizationChart"/>
    <dgm:cxn modelId="{25FD32EB-5DA8-4266-BA4D-65FE10039226}" type="presParOf" srcId="{D13758C1-11E3-42B2-AFCA-0B8395BEB199}" destId="{B4209564-7287-47FF-9D99-3F48E2D6649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AC0EB-32F3-4368-9849-590BD51C9E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2603D2-9123-4D26-87BB-A08387FD66A8}">
      <dgm:prSet phldrT="[Texto]"/>
      <dgm:spPr>
        <a:solidFill>
          <a:srgbClr val="C84892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Coordenadora Geral</a:t>
          </a:r>
        </a:p>
      </dgm:t>
    </dgm:pt>
    <dgm:pt modelId="{A4A4738A-49BD-4E9D-88EB-1248A2E36E6D}" type="parTrans" cxnId="{3FB3B3C0-B1F7-4CF1-B14C-31BE4B56B2F7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29FCF38F-E95F-48F1-8E05-385792A9A3A4}" type="sibTrans" cxnId="{3FB3B3C0-B1F7-4CF1-B14C-31BE4B56B2F7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54C9D0E-E07A-424A-8B6B-AA5CCD015669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Vice-coordenadora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43B223DB-1B11-4FA6-B669-8AE94F54B0AC}" type="parTrans" cxnId="{4CC47206-F2D0-4D4A-A0F3-542A3F31D19B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B411890-9B81-4DE0-B1EF-2926E5D825E3}" type="sibTrans" cxnId="{4CC47206-F2D0-4D4A-A0F3-542A3F31D19B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B68ED042-F5ED-401A-B792-1D7CBE30CA2D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Jovem Mulher</a:t>
          </a:r>
        </a:p>
      </dgm:t>
    </dgm:pt>
    <dgm:pt modelId="{F9D68738-1EA2-468F-8E48-4E3D81BB6218}" type="parTrans" cxnId="{864FB5E0-32F0-44DE-845A-50E7B6699429}">
      <dgm:prSet/>
      <dgm:spPr>
        <a:solidFill>
          <a:srgbClr val="007CC2"/>
        </a:solidFill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698F256B-0D61-4BEB-9668-80530BDEA9D4}" type="sibTrans" cxnId="{864FB5E0-32F0-44DE-845A-50E7B6699429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1173E67E-2C51-4F63-952B-02AD4CDE7339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Singular</a:t>
          </a:r>
        </a:p>
      </dgm:t>
    </dgm:pt>
    <dgm:pt modelId="{061FA7B4-846B-441D-8E54-7AD5F460CD4D}" type="parTrans" cxnId="{D15AE52F-F3A8-42CF-9AD7-4403B0C69241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75107DC6-6E3F-49F7-BD80-17404E2CD1D9}" type="sibTrans" cxnId="{D15AE52F-F3A8-42CF-9AD7-4403B0C69241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1F74EC2B-8523-4AF8-A609-DC092A4648F3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Mãe</a:t>
          </a:r>
        </a:p>
      </dgm:t>
    </dgm:pt>
    <dgm:pt modelId="{54DDFC8D-82E2-45CA-B1A8-2AF6911E14B9}" type="parTrans" cxnId="{E9FAC448-1B4F-404D-8B58-ED4556005A05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8968C7AD-3CAA-4683-9993-21B703A95DCF}" type="sibTrans" cxnId="{E9FAC448-1B4F-404D-8B58-ED4556005A05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BACF7E6A-286C-4C0B-97EC-D9E52C55E81F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Secretária</a:t>
          </a:r>
        </a:p>
      </dgm:t>
    </dgm:pt>
    <dgm:pt modelId="{851C7248-300B-45BA-A5AD-3598C1564933}" type="parTrans" cxnId="{00B780C9-E8B5-4675-A023-05A84FFE70F4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000A1143-E231-4314-B347-8EBD845A3D2F}" type="sibTrans" cxnId="{00B780C9-E8B5-4675-A023-05A84FFE70F4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2674115E-4B94-4A75-B927-F1B5A21C4406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dirty="0">
              <a:latin typeface="Trebuchet MS" panose="020B0603020202020204" pitchFamily="34" charset="0"/>
            </a:rPr>
            <a:t>Coordenadora de Evangelização e Oração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BF62E9B8-37CC-4E6F-A238-369326C99BFC}" type="parTrans" cxnId="{22A8E8B9-C88E-447F-897B-1198D01D24CB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6C1712D3-A0AF-486B-BFCF-6FB8CFFDB3A1}" type="sibTrans" cxnId="{22A8E8B9-C88E-447F-897B-1198D01D24CB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024E2248-4A51-49E4-A043-F5D1E598D317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Coord. de estudos e eventos</a:t>
          </a:r>
        </a:p>
      </dgm:t>
    </dgm:pt>
    <dgm:pt modelId="{E28699BE-A09F-4C60-B64D-3F33878ED8C5}" type="parTrans" cxnId="{BBBFB1B4-7232-469E-A7D4-D6BA1FDB087C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F6D1DA0D-7E51-4318-8842-AEF4AFDABCF1}" type="sibTrans" cxnId="{BBBFB1B4-7232-469E-A7D4-D6BA1FDB087C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9B6DCB43-270E-45F9-8AEC-1FBFCAB8495E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Plena</a:t>
          </a:r>
        </a:p>
      </dgm:t>
    </dgm:pt>
    <dgm:pt modelId="{6B58538B-7CA8-4422-A600-D01AA6B60687}" type="parTrans" cxnId="{F90D7802-F6D4-4C75-9C4C-381DFFCE1E15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A3F3B5A8-81D9-414E-8BE5-6B67B753C6B4}" type="sibTrans" cxnId="{F90D7802-F6D4-4C75-9C4C-381DFFCE1E15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027B03B-96B8-4C9D-A752-D30FDC567C78}" type="asst">
      <dgm:prSet custT="1"/>
      <dgm:spPr>
        <a:solidFill>
          <a:srgbClr val="007CC2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Orientadoras de AM e MR</a:t>
          </a:r>
        </a:p>
      </dgm:t>
    </dgm:pt>
    <dgm:pt modelId="{FD257982-49C2-4CAC-A4FE-01023C473921}" type="parTrans" cxnId="{F5F2F445-A3BC-4CBA-9A4A-975899FC7848}">
      <dgm:prSet/>
      <dgm:spPr/>
      <dgm:t>
        <a:bodyPr/>
        <a:lstStyle/>
        <a:p>
          <a:endParaRPr lang="pt-BR"/>
        </a:p>
      </dgm:t>
    </dgm:pt>
    <dgm:pt modelId="{4BA76BA2-6BA6-4449-B7E0-1FB2B1EA9546}" type="sibTrans" cxnId="{F5F2F445-A3BC-4CBA-9A4A-975899FC7848}">
      <dgm:prSet/>
      <dgm:spPr/>
      <dgm:t>
        <a:bodyPr/>
        <a:lstStyle/>
        <a:p>
          <a:endParaRPr lang="pt-BR"/>
        </a:p>
      </dgm:t>
    </dgm:pt>
    <dgm:pt modelId="{C5816C34-EA74-4859-B35F-6BDED079B239}" type="pres">
      <dgm:prSet presAssocID="{DBAAC0EB-32F3-4368-9849-590BD51C9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B0A82D-C5EB-471F-9299-2062BDB1B2B5}" type="pres">
      <dgm:prSet presAssocID="{FB2603D2-9123-4D26-87BB-A08387FD66A8}" presName="hierRoot1" presStyleCnt="0">
        <dgm:presLayoutVars>
          <dgm:hierBranch val="init"/>
        </dgm:presLayoutVars>
      </dgm:prSet>
      <dgm:spPr/>
    </dgm:pt>
    <dgm:pt modelId="{778864F3-3028-445E-B611-9378C5C58BDB}" type="pres">
      <dgm:prSet presAssocID="{FB2603D2-9123-4D26-87BB-A08387FD66A8}" presName="rootComposite1" presStyleCnt="0"/>
      <dgm:spPr/>
    </dgm:pt>
    <dgm:pt modelId="{1C8B41CB-325A-4E3D-A2C3-AAAF19C1BBEE}" type="pres">
      <dgm:prSet presAssocID="{FB2603D2-9123-4D26-87BB-A08387FD66A8}" presName="rootText1" presStyleLbl="node0" presStyleIdx="0" presStyleCnt="1" custScaleX="237944" custLinFactNeighborX="0" custLinFactNeighborY="-1128">
        <dgm:presLayoutVars>
          <dgm:chPref val="3"/>
        </dgm:presLayoutVars>
      </dgm:prSet>
      <dgm:spPr/>
    </dgm:pt>
    <dgm:pt modelId="{CE2113FB-80F1-4AAB-83A2-522E1E4AFDF3}" type="pres">
      <dgm:prSet presAssocID="{FB2603D2-9123-4D26-87BB-A08387FD66A8}" presName="rootConnector1" presStyleLbl="node1" presStyleIdx="0" presStyleCnt="0"/>
      <dgm:spPr/>
    </dgm:pt>
    <dgm:pt modelId="{1778991A-078D-4EE1-8FE9-24304B0A60C2}" type="pres">
      <dgm:prSet presAssocID="{FB2603D2-9123-4D26-87BB-A08387FD66A8}" presName="hierChild2" presStyleCnt="0"/>
      <dgm:spPr/>
    </dgm:pt>
    <dgm:pt modelId="{92E86CF5-D350-46AA-A767-B92488215ADA}" type="pres">
      <dgm:prSet presAssocID="{F9D68738-1EA2-468F-8E48-4E3D81BB6218}" presName="Name37" presStyleLbl="parChTrans1D2" presStyleIdx="0" presStyleCnt="9"/>
      <dgm:spPr/>
    </dgm:pt>
    <dgm:pt modelId="{96F8CFB3-AD0F-43F6-A903-D1D1E3A4FCE3}" type="pres">
      <dgm:prSet presAssocID="{B68ED042-F5ED-401A-B792-1D7CBE30CA2D}" presName="hierRoot2" presStyleCnt="0">
        <dgm:presLayoutVars>
          <dgm:hierBranch val="init"/>
        </dgm:presLayoutVars>
      </dgm:prSet>
      <dgm:spPr/>
    </dgm:pt>
    <dgm:pt modelId="{B697A65D-0130-433E-B7BA-A1E473A4891F}" type="pres">
      <dgm:prSet presAssocID="{B68ED042-F5ED-401A-B792-1D7CBE30CA2D}" presName="rootComposite" presStyleCnt="0"/>
      <dgm:spPr/>
    </dgm:pt>
    <dgm:pt modelId="{299D88D6-B629-417A-8F9B-8F684A3C6ADA}" type="pres">
      <dgm:prSet presAssocID="{B68ED042-F5ED-401A-B792-1D7CBE30CA2D}" presName="rootText" presStyleLbl="node2" presStyleIdx="0" presStyleCnt="4" custScaleX="174081" custLinFactY="-17912" custLinFactNeighborY="-100000">
        <dgm:presLayoutVars>
          <dgm:chPref val="3"/>
        </dgm:presLayoutVars>
      </dgm:prSet>
      <dgm:spPr/>
    </dgm:pt>
    <dgm:pt modelId="{96FE496C-321F-46C1-929D-4ECFE1AD0A4B}" type="pres">
      <dgm:prSet presAssocID="{B68ED042-F5ED-401A-B792-1D7CBE30CA2D}" presName="rootConnector" presStyleLbl="node2" presStyleIdx="0" presStyleCnt="4"/>
      <dgm:spPr/>
    </dgm:pt>
    <dgm:pt modelId="{8BAD0885-2091-43F8-A9A9-AEB22E8F72F9}" type="pres">
      <dgm:prSet presAssocID="{B68ED042-F5ED-401A-B792-1D7CBE30CA2D}" presName="hierChild4" presStyleCnt="0"/>
      <dgm:spPr/>
    </dgm:pt>
    <dgm:pt modelId="{AB6CBC17-792B-472A-A97E-18B79F67E287}" type="pres">
      <dgm:prSet presAssocID="{B68ED042-F5ED-401A-B792-1D7CBE30CA2D}" presName="hierChild5" presStyleCnt="0"/>
      <dgm:spPr/>
    </dgm:pt>
    <dgm:pt modelId="{F241F395-8107-493F-BBE7-14589E3E48A7}" type="pres">
      <dgm:prSet presAssocID="{061FA7B4-846B-441D-8E54-7AD5F460CD4D}" presName="Name37" presStyleLbl="parChTrans1D2" presStyleIdx="1" presStyleCnt="9"/>
      <dgm:spPr/>
    </dgm:pt>
    <dgm:pt modelId="{A5BD8C28-6670-4D86-802F-BCB370CD270E}" type="pres">
      <dgm:prSet presAssocID="{1173E67E-2C51-4F63-952B-02AD4CDE7339}" presName="hierRoot2" presStyleCnt="0">
        <dgm:presLayoutVars>
          <dgm:hierBranch val="init"/>
        </dgm:presLayoutVars>
      </dgm:prSet>
      <dgm:spPr/>
    </dgm:pt>
    <dgm:pt modelId="{B95D9E8E-CDE1-493F-A9FE-3E7359C68BAE}" type="pres">
      <dgm:prSet presAssocID="{1173E67E-2C51-4F63-952B-02AD4CDE7339}" presName="rootComposite" presStyleCnt="0"/>
      <dgm:spPr/>
    </dgm:pt>
    <dgm:pt modelId="{0A6490C3-4111-4E9F-BF51-05BCF890C1C0}" type="pres">
      <dgm:prSet presAssocID="{1173E67E-2C51-4F63-952B-02AD4CDE7339}" presName="rootText" presStyleLbl="node2" presStyleIdx="1" presStyleCnt="4" custScaleX="174081" custLinFactY="-17912" custLinFactNeighborY="-100000">
        <dgm:presLayoutVars>
          <dgm:chPref val="3"/>
        </dgm:presLayoutVars>
      </dgm:prSet>
      <dgm:spPr/>
    </dgm:pt>
    <dgm:pt modelId="{DED27A47-5DEE-473C-9ED7-A2FAD8ADACA2}" type="pres">
      <dgm:prSet presAssocID="{1173E67E-2C51-4F63-952B-02AD4CDE7339}" presName="rootConnector" presStyleLbl="node2" presStyleIdx="1" presStyleCnt="4"/>
      <dgm:spPr/>
    </dgm:pt>
    <dgm:pt modelId="{B367210D-1CE9-4AAB-8E33-513E4D720280}" type="pres">
      <dgm:prSet presAssocID="{1173E67E-2C51-4F63-952B-02AD4CDE7339}" presName="hierChild4" presStyleCnt="0"/>
      <dgm:spPr/>
    </dgm:pt>
    <dgm:pt modelId="{363E8DE3-4534-4E71-96B3-E718C7E98E73}" type="pres">
      <dgm:prSet presAssocID="{1173E67E-2C51-4F63-952B-02AD4CDE7339}" presName="hierChild5" presStyleCnt="0"/>
      <dgm:spPr/>
    </dgm:pt>
    <dgm:pt modelId="{7F509635-5A6E-42A9-811B-23044D6B70EF}" type="pres">
      <dgm:prSet presAssocID="{54DDFC8D-82E2-45CA-B1A8-2AF6911E14B9}" presName="Name37" presStyleLbl="parChTrans1D2" presStyleIdx="2" presStyleCnt="9"/>
      <dgm:spPr/>
    </dgm:pt>
    <dgm:pt modelId="{55D0930F-C969-4B1E-980C-783B4061385D}" type="pres">
      <dgm:prSet presAssocID="{1F74EC2B-8523-4AF8-A609-DC092A4648F3}" presName="hierRoot2" presStyleCnt="0">
        <dgm:presLayoutVars>
          <dgm:hierBranch val="init"/>
        </dgm:presLayoutVars>
      </dgm:prSet>
      <dgm:spPr/>
    </dgm:pt>
    <dgm:pt modelId="{A47562F4-6AD5-46B6-B46D-333968CB8665}" type="pres">
      <dgm:prSet presAssocID="{1F74EC2B-8523-4AF8-A609-DC092A4648F3}" presName="rootComposite" presStyleCnt="0"/>
      <dgm:spPr/>
    </dgm:pt>
    <dgm:pt modelId="{6DE211F7-71FC-4BC7-BF87-B31617DC8B36}" type="pres">
      <dgm:prSet presAssocID="{1F74EC2B-8523-4AF8-A609-DC092A4648F3}" presName="rootText" presStyleLbl="node2" presStyleIdx="2" presStyleCnt="4" custScaleX="174081" custLinFactY="-17912" custLinFactNeighborY="-100000">
        <dgm:presLayoutVars>
          <dgm:chPref val="3"/>
        </dgm:presLayoutVars>
      </dgm:prSet>
      <dgm:spPr/>
    </dgm:pt>
    <dgm:pt modelId="{7A6EEE70-975C-4ECC-B984-CA434E0D10F5}" type="pres">
      <dgm:prSet presAssocID="{1F74EC2B-8523-4AF8-A609-DC092A4648F3}" presName="rootConnector" presStyleLbl="node2" presStyleIdx="2" presStyleCnt="4"/>
      <dgm:spPr/>
    </dgm:pt>
    <dgm:pt modelId="{2E9ACE22-7BF1-46E2-BCF9-E16C376015E7}" type="pres">
      <dgm:prSet presAssocID="{1F74EC2B-8523-4AF8-A609-DC092A4648F3}" presName="hierChild4" presStyleCnt="0"/>
      <dgm:spPr/>
    </dgm:pt>
    <dgm:pt modelId="{6992C52A-0A72-4C97-A1DB-A113E30F08B0}" type="pres">
      <dgm:prSet presAssocID="{1F74EC2B-8523-4AF8-A609-DC092A4648F3}" presName="hierChild5" presStyleCnt="0"/>
      <dgm:spPr/>
    </dgm:pt>
    <dgm:pt modelId="{7C6615B2-EBF3-4388-9649-AF0F63BCDFD1}" type="pres">
      <dgm:prSet presAssocID="{6B58538B-7CA8-4422-A600-D01AA6B60687}" presName="Name37" presStyleLbl="parChTrans1D2" presStyleIdx="3" presStyleCnt="9"/>
      <dgm:spPr/>
    </dgm:pt>
    <dgm:pt modelId="{E2A2F7FE-8EE0-4A40-A411-2BD1C6033A78}" type="pres">
      <dgm:prSet presAssocID="{9B6DCB43-270E-45F9-8AEC-1FBFCAB8495E}" presName="hierRoot2" presStyleCnt="0">
        <dgm:presLayoutVars>
          <dgm:hierBranch val="init"/>
        </dgm:presLayoutVars>
      </dgm:prSet>
      <dgm:spPr/>
    </dgm:pt>
    <dgm:pt modelId="{A280669C-7C48-478A-88B6-6486F429FFE6}" type="pres">
      <dgm:prSet presAssocID="{9B6DCB43-270E-45F9-8AEC-1FBFCAB8495E}" presName="rootComposite" presStyleCnt="0"/>
      <dgm:spPr/>
    </dgm:pt>
    <dgm:pt modelId="{81849040-EF4D-4C6E-99E8-DA04302095FB}" type="pres">
      <dgm:prSet presAssocID="{9B6DCB43-270E-45F9-8AEC-1FBFCAB8495E}" presName="rootText" presStyleLbl="node2" presStyleIdx="3" presStyleCnt="4" custScaleX="174081" custLinFactY="-17912" custLinFactNeighborY="-100000">
        <dgm:presLayoutVars>
          <dgm:chPref val="3"/>
        </dgm:presLayoutVars>
      </dgm:prSet>
      <dgm:spPr/>
    </dgm:pt>
    <dgm:pt modelId="{B99B73F9-354E-40F6-8B78-82B99378327E}" type="pres">
      <dgm:prSet presAssocID="{9B6DCB43-270E-45F9-8AEC-1FBFCAB8495E}" presName="rootConnector" presStyleLbl="node2" presStyleIdx="3" presStyleCnt="4"/>
      <dgm:spPr/>
    </dgm:pt>
    <dgm:pt modelId="{A07372FF-AC2A-4371-B24C-ED4C005E881E}" type="pres">
      <dgm:prSet presAssocID="{9B6DCB43-270E-45F9-8AEC-1FBFCAB8495E}" presName="hierChild4" presStyleCnt="0"/>
      <dgm:spPr/>
    </dgm:pt>
    <dgm:pt modelId="{F39E9453-D73F-4475-8451-10668F5DE50D}" type="pres">
      <dgm:prSet presAssocID="{9B6DCB43-270E-45F9-8AEC-1FBFCAB8495E}" presName="hierChild5" presStyleCnt="0"/>
      <dgm:spPr/>
    </dgm:pt>
    <dgm:pt modelId="{7A13C820-651F-4ECB-8BA3-181F7B5D3ACF}" type="pres">
      <dgm:prSet presAssocID="{FB2603D2-9123-4D26-87BB-A08387FD66A8}" presName="hierChild3" presStyleCnt="0"/>
      <dgm:spPr/>
    </dgm:pt>
    <dgm:pt modelId="{9D21A705-E477-4A8D-A13B-B00D197F3446}" type="pres">
      <dgm:prSet presAssocID="{43B223DB-1B11-4FA6-B669-8AE94F54B0AC}" presName="Name111" presStyleLbl="parChTrans1D2" presStyleIdx="4" presStyleCnt="9"/>
      <dgm:spPr/>
    </dgm:pt>
    <dgm:pt modelId="{EFE695CE-A9B0-41E9-9889-70E3EBFD8ED3}" type="pres">
      <dgm:prSet presAssocID="{554C9D0E-E07A-424A-8B6B-AA5CCD015669}" presName="hierRoot3" presStyleCnt="0">
        <dgm:presLayoutVars>
          <dgm:hierBranch val="init"/>
        </dgm:presLayoutVars>
      </dgm:prSet>
      <dgm:spPr/>
    </dgm:pt>
    <dgm:pt modelId="{072A111F-0094-40D4-A835-33D5AC345BF1}" type="pres">
      <dgm:prSet presAssocID="{554C9D0E-E07A-424A-8B6B-AA5CCD015669}" presName="rootComposite3" presStyleCnt="0"/>
      <dgm:spPr/>
    </dgm:pt>
    <dgm:pt modelId="{30CE6B94-8039-40BE-B84A-818FAE6F45D2}" type="pres">
      <dgm:prSet presAssocID="{554C9D0E-E07A-424A-8B6B-AA5CCD015669}" presName="rootText3" presStyleLbl="asst1" presStyleIdx="0" presStyleCnt="5" custScaleX="255651">
        <dgm:presLayoutVars>
          <dgm:chPref val="3"/>
        </dgm:presLayoutVars>
      </dgm:prSet>
      <dgm:spPr/>
    </dgm:pt>
    <dgm:pt modelId="{330D8074-A604-4F91-8A1D-F56CB38916AC}" type="pres">
      <dgm:prSet presAssocID="{554C9D0E-E07A-424A-8B6B-AA5CCD015669}" presName="rootConnector3" presStyleLbl="asst1" presStyleIdx="0" presStyleCnt="5"/>
      <dgm:spPr/>
    </dgm:pt>
    <dgm:pt modelId="{1E2F1326-FF50-40A9-8438-F44C3406C975}" type="pres">
      <dgm:prSet presAssocID="{554C9D0E-E07A-424A-8B6B-AA5CCD015669}" presName="hierChild6" presStyleCnt="0"/>
      <dgm:spPr/>
    </dgm:pt>
    <dgm:pt modelId="{1959024D-A2F1-4F8B-B7C9-E40C5CC8222B}" type="pres">
      <dgm:prSet presAssocID="{554C9D0E-E07A-424A-8B6B-AA5CCD015669}" presName="hierChild7" presStyleCnt="0"/>
      <dgm:spPr/>
    </dgm:pt>
    <dgm:pt modelId="{EC3E4DE2-87DC-4766-B3C0-0EC88E4396EB}" type="pres">
      <dgm:prSet presAssocID="{851C7248-300B-45BA-A5AD-3598C1564933}" presName="Name111" presStyleLbl="parChTrans1D2" presStyleIdx="5" presStyleCnt="9"/>
      <dgm:spPr/>
    </dgm:pt>
    <dgm:pt modelId="{75A58738-223C-446E-BCBB-D775AF4C4343}" type="pres">
      <dgm:prSet presAssocID="{BACF7E6A-286C-4C0B-97EC-D9E52C55E81F}" presName="hierRoot3" presStyleCnt="0">
        <dgm:presLayoutVars>
          <dgm:hierBranch val="init"/>
        </dgm:presLayoutVars>
      </dgm:prSet>
      <dgm:spPr/>
    </dgm:pt>
    <dgm:pt modelId="{23FC141D-B961-46F7-B9D7-3F7AADC16929}" type="pres">
      <dgm:prSet presAssocID="{BACF7E6A-286C-4C0B-97EC-D9E52C55E81F}" presName="rootComposite3" presStyleCnt="0"/>
      <dgm:spPr/>
    </dgm:pt>
    <dgm:pt modelId="{6A96AAA4-5319-4D6C-B903-F7A78E094108}" type="pres">
      <dgm:prSet presAssocID="{BACF7E6A-286C-4C0B-97EC-D9E52C55E81F}" presName="rootText3" presStyleLbl="asst1" presStyleIdx="1" presStyleCnt="5" custScaleX="255651">
        <dgm:presLayoutVars>
          <dgm:chPref val="3"/>
        </dgm:presLayoutVars>
      </dgm:prSet>
      <dgm:spPr/>
    </dgm:pt>
    <dgm:pt modelId="{9443C649-5B41-4676-AEA7-51F9DDA0C213}" type="pres">
      <dgm:prSet presAssocID="{BACF7E6A-286C-4C0B-97EC-D9E52C55E81F}" presName="rootConnector3" presStyleLbl="asst1" presStyleIdx="1" presStyleCnt="5"/>
      <dgm:spPr/>
    </dgm:pt>
    <dgm:pt modelId="{1D564002-9964-4FC0-AAFF-5F2480E7D9F3}" type="pres">
      <dgm:prSet presAssocID="{BACF7E6A-286C-4C0B-97EC-D9E52C55E81F}" presName="hierChild6" presStyleCnt="0"/>
      <dgm:spPr/>
    </dgm:pt>
    <dgm:pt modelId="{FFE88EFE-EA65-474E-8CBF-0D3E09E1EC8C}" type="pres">
      <dgm:prSet presAssocID="{BACF7E6A-286C-4C0B-97EC-D9E52C55E81F}" presName="hierChild7" presStyleCnt="0"/>
      <dgm:spPr/>
    </dgm:pt>
    <dgm:pt modelId="{481FC353-36B1-4C36-B38B-84FEFDDAADDC}" type="pres">
      <dgm:prSet presAssocID="{BF62E9B8-37CC-4E6F-A238-369326C99BFC}" presName="Name111" presStyleLbl="parChTrans1D2" presStyleIdx="6" presStyleCnt="9"/>
      <dgm:spPr/>
    </dgm:pt>
    <dgm:pt modelId="{076CD459-932F-404E-8B29-691CC7F3C0C3}" type="pres">
      <dgm:prSet presAssocID="{2674115E-4B94-4A75-B927-F1B5A21C4406}" presName="hierRoot3" presStyleCnt="0">
        <dgm:presLayoutVars>
          <dgm:hierBranch val="init"/>
        </dgm:presLayoutVars>
      </dgm:prSet>
      <dgm:spPr/>
    </dgm:pt>
    <dgm:pt modelId="{D99CDA44-92EB-402B-8152-6BD88B7604D0}" type="pres">
      <dgm:prSet presAssocID="{2674115E-4B94-4A75-B927-F1B5A21C4406}" presName="rootComposite3" presStyleCnt="0"/>
      <dgm:spPr/>
    </dgm:pt>
    <dgm:pt modelId="{6739E0F6-7710-4237-B784-6ABF0552B0A9}" type="pres">
      <dgm:prSet presAssocID="{2674115E-4B94-4A75-B927-F1B5A21C4406}" presName="rootText3" presStyleLbl="asst1" presStyleIdx="2" presStyleCnt="5" custScaleX="255651">
        <dgm:presLayoutVars>
          <dgm:chPref val="3"/>
        </dgm:presLayoutVars>
      </dgm:prSet>
      <dgm:spPr/>
    </dgm:pt>
    <dgm:pt modelId="{50F1C582-FD71-4467-BF62-B7CAC6EA30DE}" type="pres">
      <dgm:prSet presAssocID="{2674115E-4B94-4A75-B927-F1B5A21C4406}" presName="rootConnector3" presStyleLbl="asst1" presStyleIdx="2" presStyleCnt="5"/>
      <dgm:spPr/>
    </dgm:pt>
    <dgm:pt modelId="{9A0748BE-45BF-4B71-8E04-A6236763F0FF}" type="pres">
      <dgm:prSet presAssocID="{2674115E-4B94-4A75-B927-F1B5A21C4406}" presName="hierChild6" presStyleCnt="0"/>
      <dgm:spPr/>
    </dgm:pt>
    <dgm:pt modelId="{39C098CC-D142-4A16-B05E-60F170B01579}" type="pres">
      <dgm:prSet presAssocID="{2674115E-4B94-4A75-B927-F1B5A21C4406}" presName="hierChild7" presStyleCnt="0"/>
      <dgm:spPr/>
    </dgm:pt>
    <dgm:pt modelId="{C3E5BFE7-1BB7-4810-B409-23AB72860AA5}" type="pres">
      <dgm:prSet presAssocID="{E28699BE-A09F-4C60-B64D-3F33878ED8C5}" presName="Name111" presStyleLbl="parChTrans1D2" presStyleIdx="7" presStyleCnt="9"/>
      <dgm:spPr/>
    </dgm:pt>
    <dgm:pt modelId="{91D5A7A0-2939-432E-B50C-950B794A80F0}" type="pres">
      <dgm:prSet presAssocID="{024E2248-4A51-49E4-A043-F5D1E598D317}" presName="hierRoot3" presStyleCnt="0">
        <dgm:presLayoutVars>
          <dgm:hierBranch val="init"/>
        </dgm:presLayoutVars>
      </dgm:prSet>
      <dgm:spPr/>
    </dgm:pt>
    <dgm:pt modelId="{0055282D-D18D-4DE4-870E-E12852B2E935}" type="pres">
      <dgm:prSet presAssocID="{024E2248-4A51-49E4-A043-F5D1E598D317}" presName="rootComposite3" presStyleCnt="0"/>
      <dgm:spPr/>
    </dgm:pt>
    <dgm:pt modelId="{72EC4C86-1802-4B9F-9077-A17F3C0009D6}" type="pres">
      <dgm:prSet presAssocID="{024E2248-4A51-49E4-A043-F5D1E598D317}" presName="rootText3" presStyleLbl="asst1" presStyleIdx="3" presStyleCnt="5" custScaleX="255651">
        <dgm:presLayoutVars>
          <dgm:chPref val="3"/>
        </dgm:presLayoutVars>
      </dgm:prSet>
      <dgm:spPr/>
    </dgm:pt>
    <dgm:pt modelId="{E753303F-E27B-4D13-A553-D6DC3591303D}" type="pres">
      <dgm:prSet presAssocID="{024E2248-4A51-49E4-A043-F5D1E598D317}" presName="rootConnector3" presStyleLbl="asst1" presStyleIdx="3" presStyleCnt="5"/>
      <dgm:spPr/>
    </dgm:pt>
    <dgm:pt modelId="{4CFB1296-E8D6-4CBB-BA86-32499291765A}" type="pres">
      <dgm:prSet presAssocID="{024E2248-4A51-49E4-A043-F5D1E598D317}" presName="hierChild6" presStyleCnt="0"/>
      <dgm:spPr/>
    </dgm:pt>
    <dgm:pt modelId="{55C9B842-603F-459B-BBF4-900F10AAA24D}" type="pres">
      <dgm:prSet presAssocID="{024E2248-4A51-49E4-A043-F5D1E598D317}" presName="hierChild7" presStyleCnt="0"/>
      <dgm:spPr/>
    </dgm:pt>
    <dgm:pt modelId="{DED9B637-12CE-474A-A4CB-2DA243B7FEDE}" type="pres">
      <dgm:prSet presAssocID="{FD257982-49C2-4CAC-A4FE-01023C473921}" presName="Name111" presStyleLbl="parChTrans1D2" presStyleIdx="8" presStyleCnt="9"/>
      <dgm:spPr/>
    </dgm:pt>
    <dgm:pt modelId="{259ED995-406B-44A9-8908-13FA535D7C5F}" type="pres">
      <dgm:prSet presAssocID="{5027B03B-96B8-4C9D-A752-D30FDC567C78}" presName="hierRoot3" presStyleCnt="0">
        <dgm:presLayoutVars>
          <dgm:hierBranch val="init"/>
        </dgm:presLayoutVars>
      </dgm:prSet>
      <dgm:spPr/>
    </dgm:pt>
    <dgm:pt modelId="{4C4FA5F1-3AE2-4BB7-B0CC-EC5717E997C9}" type="pres">
      <dgm:prSet presAssocID="{5027B03B-96B8-4C9D-A752-D30FDC567C78}" presName="rootComposite3" presStyleCnt="0"/>
      <dgm:spPr/>
    </dgm:pt>
    <dgm:pt modelId="{A879192B-9EC0-4073-BAA7-C7AD2DFAFB1C}" type="pres">
      <dgm:prSet presAssocID="{5027B03B-96B8-4C9D-A752-D30FDC567C78}" presName="rootText3" presStyleLbl="asst1" presStyleIdx="4" presStyleCnt="5" custScaleX="248403" custLinFactX="100000" custLinFactY="42345" custLinFactNeighborX="176794" custLinFactNeighborY="100000">
        <dgm:presLayoutVars>
          <dgm:chPref val="3"/>
        </dgm:presLayoutVars>
      </dgm:prSet>
      <dgm:spPr/>
    </dgm:pt>
    <dgm:pt modelId="{94B2251A-25D8-4EBE-8508-427360301C58}" type="pres">
      <dgm:prSet presAssocID="{5027B03B-96B8-4C9D-A752-D30FDC567C78}" presName="rootConnector3" presStyleLbl="asst1" presStyleIdx="4" presStyleCnt="5"/>
      <dgm:spPr/>
    </dgm:pt>
    <dgm:pt modelId="{9AB795FA-9FC7-4BF3-B766-74162D9E975F}" type="pres">
      <dgm:prSet presAssocID="{5027B03B-96B8-4C9D-A752-D30FDC567C78}" presName="hierChild6" presStyleCnt="0"/>
      <dgm:spPr/>
    </dgm:pt>
    <dgm:pt modelId="{A3C2995C-09D6-4EB1-95D2-B02777D7A5A9}" type="pres">
      <dgm:prSet presAssocID="{5027B03B-96B8-4C9D-A752-D30FDC567C78}" presName="hierChild7" presStyleCnt="0"/>
      <dgm:spPr/>
    </dgm:pt>
  </dgm:ptLst>
  <dgm:cxnLst>
    <dgm:cxn modelId="{F90D7802-F6D4-4C75-9C4C-381DFFCE1E15}" srcId="{FB2603D2-9123-4D26-87BB-A08387FD66A8}" destId="{9B6DCB43-270E-45F9-8AEC-1FBFCAB8495E}" srcOrd="7" destOrd="0" parTransId="{6B58538B-7CA8-4422-A600-D01AA6B60687}" sibTransId="{A3F3B5A8-81D9-414E-8BE5-6B67B753C6B4}"/>
    <dgm:cxn modelId="{4CC47206-F2D0-4D4A-A0F3-542A3F31D19B}" srcId="{FB2603D2-9123-4D26-87BB-A08387FD66A8}" destId="{554C9D0E-E07A-424A-8B6B-AA5CCD015669}" srcOrd="0" destOrd="0" parTransId="{43B223DB-1B11-4FA6-B669-8AE94F54B0AC}" sibTransId="{5B411890-9B81-4DE0-B1EF-2926E5D825E3}"/>
    <dgm:cxn modelId="{99D18F1B-1FE0-4DE3-BB22-F1FD7758624E}" type="presOf" srcId="{5027B03B-96B8-4C9D-A752-D30FDC567C78}" destId="{94B2251A-25D8-4EBE-8508-427360301C58}" srcOrd="1" destOrd="0" presId="urn:microsoft.com/office/officeart/2005/8/layout/orgChart1"/>
    <dgm:cxn modelId="{4ADA7323-594B-4FCB-96DD-39FE32548DCF}" type="presOf" srcId="{F9D68738-1EA2-468F-8E48-4E3D81BB6218}" destId="{92E86CF5-D350-46AA-A767-B92488215ADA}" srcOrd="0" destOrd="0" presId="urn:microsoft.com/office/officeart/2005/8/layout/orgChart1"/>
    <dgm:cxn modelId="{A6CC1A27-39A5-49B9-ABDE-62E2107983B6}" type="presOf" srcId="{6B58538B-7CA8-4422-A600-D01AA6B60687}" destId="{7C6615B2-EBF3-4388-9649-AF0F63BCDFD1}" srcOrd="0" destOrd="0" presId="urn:microsoft.com/office/officeart/2005/8/layout/orgChart1"/>
    <dgm:cxn modelId="{D15AE52F-F3A8-42CF-9AD7-4403B0C69241}" srcId="{FB2603D2-9123-4D26-87BB-A08387FD66A8}" destId="{1173E67E-2C51-4F63-952B-02AD4CDE7339}" srcOrd="5" destOrd="0" parTransId="{061FA7B4-846B-441D-8E54-7AD5F460CD4D}" sibTransId="{75107DC6-6E3F-49F7-BD80-17404E2CD1D9}"/>
    <dgm:cxn modelId="{D172DB37-1393-4727-81DD-5E3C551DB9E7}" type="presOf" srcId="{DBAAC0EB-32F3-4368-9849-590BD51C9E3C}" destId="{C5816C34-EA74-4859-B35F-6BDED079B239}" srcOrd="0" destOrd="0" presId="urn:microsoft.com/office/officeart/2005/8/layout/orgChart1"/>
    <dgm:cxn modelId="{CFCDED5B-82DF-46B4-936B-BB8B74F55AE8}" type="presOf" srcId="{43B223DB-1B11-4FA6-B669-8AE94F54B0AC}" destId="{9D21A705-E477-4A8D-A13B-B00D197F3446}" srcOrd="0" destOrd="0" presId="urn:microsoft.com/office/officeart/2005/8/layout/orgChart1"/>
    <dgm:cxn modelId="{745F295F-0532-4BD9-ACDD-880C246E1AB5}" type="presOf" srcId="{BACF7E6A-286C-4C0B-97EC-D9E52C55E81F}" destId="{6A96AAA4-5319-4D6C-B903-F7A78E094108}" srcOrd="0" destOrd="0" presId="urn:microsoft.com/office/officeart/2005/8/layout/orgChart1"/>
    <dgm:cxn modelId="{D1686F42-721A-4C1F-8D50-AD65C8437C66}" type="presOf" srcId="{1173E67E-2C51-4F63-952B-02AD4CDE7339}" destId="{DED27A47-5DEE-473C-9ED7-A2FAD8ADACA2}" srcOrd="1" destOrd="0" presId="urn:microsoft.com/office/officeart/2005/8/layout/orgChart1"/>
    <dgm:cxn modelId="{F5F2F445-A3BC-4CBA-9A4A-975899FC7848}" srcId="{FB2603D2-9123-4D26-87BB-A08387FD66A8}" destId="{5027B03B-96B8-4C9D-A752-D30FDC567C78}" srcOrd="8" destOrd="0" parTransId="{FD257982-49C2-4CAC-A4FE-01023C473921}" sibTransId="{4BA76BA2-6BA6-4449-B7E0-1FB2B1EA9546}"/>
    <dgm:cxn modelId="{71E5F266-7BAD-45B9-A9BE-5795C752CF01}" type="presOf" srcId="{851C7248-300B-45BA-A5AD-3598C1564933}" destId="{EC3E4DE2-87DC-4766-B3C0-0EC88E4396EB}" srcOrd="0" destOrd="0" presId="urn:microsoft.com/office/officeart/2005/8/layout/orgChart1"/>
    <dgm:cxn modelId="{E9FAC448-1B4F-404D-8B58-ED4556005A05}" srcId="{FB2603D2-9123-4D26-87BB-A08387FD66A8}" destId="{1F74EC2B-8523-4AF8-A609-DC092A4648F3}" srcOrd="6" destOrd="0" parTransId="{54DDFC8D-82E2-45CA-B1A8-2AF6911E14B9}" sibTransId="{8968C7AD-3CAA-4683-9993-21B703A95DCF}"/>
    <dgm:cxn modelId="{474CCE72-F5EC-4BBF-BDD8-3D09DE816A1E}" type="presOf" srcId="{BF62E9B8-37CC-4E6F-A238-369326C99BFC}" destId="{481FC353-36B1-4C36-B38B-84FEFDDAADDC}" srcOrd="0" destOrd="0" presId="urn:microsoft.com/office/officeart/2005/8/layout/orgChart1"/>
    <dgm:cxn modelId="{13ED3274-ECD4-4066-B9C4-3F286891B5AD}" type="presOf" srcId="{BACF7E6A-286C-4C0B-97EC-D9E52C55E81F}" destId="{9443C649-5B41-4676-AEA7-51F9DDA0C213}" srcOrd="1" destOrd="0" presId="urn:microsoft.com/office/officeart/2005/8/layout/orgChart1"/>
    <dgm:cxn modelId="{A3CA327B-F754-4EBA-B524-EE75A09C042A}" type="presOf" srcId="{024E2248-4A51-49E4-A043-F5D1E598D317}" destId="{E753303F-E27B-4D13-A553-D6DC3591303D}" srcOrd="1" destOrd="0" presId="urn:microsoft.com/office/officeart/2005/8/layout/orgChart1"/>
    <dgm:cxn modelId="{8C806082-C9F8-43BE-83CB-9C0CF9FF0CFC}" type="presOf" srcId="{B68ED042-F5ED-401A-B792-1D7CBE30CA2D}" destId="{96FE496C-321F-46C1-929D-4ECFE1AD0A4B}" srcOrd="1" destOrd="0" presId="urn:microsoft.com/office/officeart/2005/8/layout/orgChart1"/>
    <dgm:cxn modelId="{637AE38F-E774-4BBC-AE4F-B8C948A770D6}" type="presOf" srcId="{B68ED042-F5ED-401A-B792-1D7CBE30CA2D}" destId="{299D88D6-B629-417A-8F9B-8F684A3C6ADA}" srcOrd="0" destOrd="0" presId="urn:microsoft.com/office/officeart/2005/8/layout/orgChart1"/>
    <dgm:cxn modelId="{E4481391-F9D7-48FD-9300-BA9A9D605403}" type="presOf" srcId="{1173E67E-2C51-4F63-952B-02AD4CDE7339}" destId="{0A6490C3-4111-4E9F-BF51-05BCF890C1C0}" srcOrd="0" destOrd="0" presId="urn:microsoft.com/office/officeart/2005/8/layout/orgChart1"/>
    <dgm:cxn modelId="{99AEE998-365C-4998-A981-A4E1F3A079B1}" type="presOf" srcId="{061FA7B4-846B-441D-8E54-7AD5F460CD4D}" destId="{F241F395-8107-493F-BBE7-14589E3E48A7}" srcOrd="0" destOrd="0" presId="urn:microsoft.com/office/officeart/2005/8/layout/orgChart1"/>
    <dgm:cxn modelId="{9A4B62A0-D39C-40E9-81AA-60CFCD33AFFD}" type="presOf" srcId="{FB2603D2-9123-4D26-87BB-A08387FD66A8}" destId="{1C8B41CB-325A-4E3D-A2C3-AAAF19C1BBEE}" srcOrd="0" destOrd="0" presId="urn:microsoft.com/office/officeart/2005/8/layout/orgChart1"/>
    <dgm:cxn modelId="{9A3450A2-9B71-48B0-AD83-8FC168831469}" type="presOf" srcId="{2674115E-4B94-4A75-B927-F1B5A21C4406}" destId="{6739E0F6-7710-4237-B784-6ABF0552B0A9}" srcOrd="0" destOrd="0" presId="urn:microsoft.com/office/officeart/2005/8/layout/orgChart1"/>
    <dgm:cxn modelId="{D3CD88A2-AFF9-481E-88F2-89C07160644D}" type="presOf" srcId="{FB2603D2-9123-4D26-87BB-A08387FD66A8}" destId="{CE2113FB-80F1-4AAB-83A2-522E1E4AFDF3}" srcOrd="1" destOrd="0" presId="urn:microsoft.com/office/officeart/2005/8/layout/orgChart1"/>
    <dgm:cxn modelId="{9235DAA7-B84C-4339-815C-A1D5275FBE0A}" type="presOf" srcId="{1F74EC2B-8523-4AF8-A609-DC092A4648F3}" destId="{6DE211F7-71FC-4BC7-BF87-B31617DC8B36}" srcOrd="0" destOrd="0" presId="urn:microsoft.com/office/officeart/2005/8/layout/orgChart1"/>
    <dgm:cxn modelId="{918625AC-1670-4D1B-8BC6-9817733F187A}" type="presOf" srcId="{FD257982-49C2-4CAC-A4FE-01023C473921}" destId="{DED9B637-12CE-474A-A4CB-2DA243B7FEDE}" srcOrd="0" destOrd="0" presId="urn:microsoft.com/office/officeart/2005/8/layout/orgChart1"/>
    <dgm:cxn modelId="{0C8C9AB2-D9FF-468F-ADF0-73C705E0088F}" type="presOf" srcId="{9B6DCB43-270E-45F9-8AEC-1FBFCAB8495E}" destId="{B99B73F9-354E-40F6-8B78-82B99378327E}" srcOrd="1" destOrd="0" presId="urn:microsoft.com/office/officeart/2005/8/layout/orgChart1"/>
    <dgm:cxn modelId="{BBBFB1B4-7232-469E-A7D4-D6BA1FDB087C}" srcId="{FB2603D2-9123-4D26-87BB-A08387FD66A8}" destId="{024E2248-4A51-49E4-A043-F5D1E598D317}" srcOrd="3" destOrd="0" parTransId="{E28699BE-A09F-4C60-B64D-3F33878ED8C5}" sibTransId="{F6D1DA0D-7E51-4318-8842-AEF4AFDABCF1}"/>
    <dgm:cxn modelId="{22A8E8B9-C88E-447F-897B-1198D01D24CB}" srcId="{FB2603D2-9123-4D26-87BB-A08387FD66A8}" destId="{2674115E-4B94-4A75-B927-F1B5A21C4406}" srcOrd="2" destOrd="0" parTransId="{BF62E9B8-37CC-4E6F-A238-369326C99BFC}" sibTransId="{6C1712D3-A0AF-486B-BFCF-6FB8CFFDB3A1}"/>
    <dgm:cxn modelId="{3FB3B3C0-B1F7-4CF1-B14C-31BE4B56B2F7}" srcId="{DBAAC0EB-32F3-4368-9849-590BD51C9E3C}" destId="{FB2603D2-9123-4D26-87BB-A08387FD66A8}" srcOrd="0" destOrd="0" parTransId="{A4A4738A-49BD-4E9D-88EB-1248A2E36E6D}" sibTransId="{29FCF38F-E95F-48F1-8E05-385792A9A3A4}"/>
    <dgm:cxn modelId="{077D45C1-C18B-443B-B999-6753D827729B}" type="presOf" srcId="{1F74EC2B-8523-4AF8-A609-DC092A4648F3}" destId="{7A6EEE70-975C-4ECC-B984-CA434E0D10F5}" srcOrd="1" destOrd="0" presId="urn:microsoft.com/office/officeart/2005/8/layout/orgChart1"/>
    <dgm:cxn modelId="{EB787CC1-E5B6-4561-AD63-838D46BA5B4C}" type="presOf" srcId="{554C9D0E-E07A-424A-8B6B-AA5CCD015669}" destId="{30CE6B94-8039-40BE-B84A-818FAE6F45D2}" srcOrd="0" destOrd="0" presId="urn:microsoft.com/office/officeart/2005/8/layout/orgChart1"/>
    <dgm:cxn modelId="{00B780C9-E8B5-4675-A023-05A84FFE70F4}" srcId="{FB2603D2-9123-4D26-87BB-A08387FD66A8}" destId="{BACF7E6A-286C-4C0B-97EC-D9E52C55E81F}" srcOrd="1" destOrd="0" parTransId="{851C7248-300B-45BA-A5AD-3598C1564933}" sibTransId="{000A1143-E231-4314-B347-8EBD845A3D2F}"/>
    <dgm:cxn modelId="{9473F2CA-A0E0-4C7E-B0F7-2F791E7DF8ED}" type="presOf" srcId="{554C9D0E-E07A-424A-8B6B-AA5CCD015669}" destId="{330D8074-A604-4F91-8A1D-F56CB38916AC}" srcOrd="1" destOrd="0" presId="urn:microsoft.com/office/officeart/2005/8/layout/orgChart1"/>
    <dgm:cxn modelId="{71663CD8-F5D9-42B5-8A1D-C87269620E3D}" type="presOf" srcId="{9B6DCB43-270E-45F9-8AEC-1FBFCAB8495E}" destId="{81849040-EF4D-4C6E-99E8-DA04302095FB}" srcOrd="0" destOrd="0" presId="urn:microsoft.com/office/officeart/2005/8/layout/orgChart1"/>
    <dgm:cxn modelId="{B27D2ADC-AA18-46AB-94AB-D1D243C291C7}" type="presOf" srcId="{024E2248-4A51-49E4-A043-F5D1E598D317}" destId="{72EC4C86-1802-4B9F-9077-A17F3C0009D6}" srcOrd="0" destOrd="0" presId="urn:microsoft.com/office/officeart/2005/8/layout/orgChart1"/>
    <dgm:cxn modelId="{2E5115E0-DEC3-4CCA-84CD-A8DAEB3619F7}" type="presOf" srcId="{E28699BE-A09F-4C60-B64D-3F33878ED8C5}" destId="{C3E5BFE7-1BB7-4810-B409-23AB72860AA5}" srcOrd="0" destOrd="0" presId="urn:microsoft.com/office/officeart/2005/8/layout/orgChart1"/>
    <dgm:cxn modelId="{864FB5E0-32F0-44DE-845A-50E7B6699429}" srcId="{FB2603D2-9123-4D26-87BB-A08387FD66A8}" destId="{B68ED042-F5ED-401A-B792-1D7CBE30CA2D}" srcOrd="4" destOrd="0" parTransId="{F9D68738-1EA2-468F-8E48-4E3D81BB6218}" sibTransId="{698F256B-0D61-4BEB-9668-80530BDEA9D4}"/>
    <dgm:cxn modelId="{811537E3-20EC-4B72-A038-D944BD448C99}" type="presOf" srcId="{54DDFC8D-82E2-45CA-B1A8-2AF6911E14B9}" destId="{7F509635-5A6E-42A9-811B-23044D6B70EF}" srcOrd="0" destOrd="0" presId="urn:microsoft.com/office/officeart/2005/8/layout/orgChart1"/>
    <dgm:cxn modelId="{748C59F4-C5E2-42DF-A56B-B264E85DE4AA}" type="presOf" srcId="{5027B03B-96B8-4C9D-A752-D30FDC567C78}" destId="{A879192B-9EC0-4073-BAA7-C7AD2DFAFB1C}" srcOrd="0" destOrd="0" presId="urn:microsoft.com/office/officeart/2005/8/layout/orgChart1"/>
    <dgm:cxn modelId="{CB5482FF-54F3-4688-9BBE-26175B267388}" type="presOf" srcId="{2674115E-4B94-4A75-B927-F1B5A21C4406}" destId="{50F1C582-FD71-4467-BF62-B7CAC6EA30DE}" srcOrd="1" destOrd="0" presId="urn:microsoft.com/office/officeart/2005/8/layout/orgChart1"/>
    <dgm:cxn modelId="{9754098F-550F-4C03-98F6-D415E428D63D}" type="presParOf" srcId="{C5816C34-EA74-4859-B35F-6BDED079B239}" destId="{68B0A82D-C5EB-471F-9299-2062BDB1B2B5}" srcOrd="0" destOrd="0" presId="urn:microsoft.com/office/officeart/2005/8/layout/orgChart1"/>
    <dgm:cxn modelId="{FB46DA82-DE7F-43DF-AC6C-C590073A38FA}" type="presParOf" srcId="{68B0A82D-C5EB-471F-9299-2062BDB1B2B5}" destId="{778864F3-3028-445E-B611-9378C5C58BDB}" srcOrd="0" destOrd="0" presId="urn:microsoft.com/office/officeart/2005/8/layout/orgChart1"/>
    <dgm:cxn modelId="{2DA62694-5DEA-4AF1-B8AA-99F35DA7467C}" type="presParOf" srcId="{778864F3-3028-445E-B611-9378C5C58BDB}" destId="{1C8B41CB-325A-4E3D-A2C3-AAAF19C1BBEE}" srcOrd="0" destOrd="0" presId="urn:microsoft.com/office/officeart/2005/8/layout/orgChart1"/>
    <dgm:cxn modelId="{06211D22-B96C-4D38-97A4-58735F9BC554}" type="presParOf" srcId="{778864F3-3028-445E-B611-9378C5C58BDB}" destId="{CE2113FB-80F1-4AAB-83A2-522E1E4AFDF3}" srcOrd="1" destOrd="0" presId="urn:microsoft.com/office/officeart/2005/8/layout/orgChart1"/>
    <dgm:cxn modelId="{7267D41B-3E18-4AA3-B7A0-A5A6F34D093E}" type="presParOf" srcId="{68B0A82D-C5EB-471F-9299-2062BDB1B2B5}" destId="{1778991A-078D-4EE1-8FE9-24304B0A60C2}" srcOrd="1" destOrd="0" presId="urn:microsoft.com/office/officeart/2005/8/layout/orgChart1"/>
    <dgm:cxn modelId="{2A3CFD1F-4C45-4416-A956-5222CC5459BA}" type="presParOf" srcId="{1778991A-078D-4EE1-8FE9-24304B0A60C2}" destId="{92E86CF5-D350-46AA-A767-B92488215ADA}" srcOrd="0" destOrd="0" presId="urn:microsoft.com/office/officeart/2005/8/layout/orgChart1"/>
    <dgm:cxn modelId="{D77238CA-EDFA-45DE-ADD2-F050B88E8FA5}" type="presParOf" srcId="{1778991A-078D-4EE1-8FE9-24304B0A60C2}" destId="{96F8CFB3-AD0F-43F6-A903-D1D1E3A4FCE3}" srcOrd="1" destOrd="0" presId="urn:microsoft.com/office/officeart/2005/8/layout/orgChart1"/>
    <dgm:cxn modelId="{DED5ECA3-390E-469B-B1E4-438097D92BCD}" type="presParOf" srcId="{96F8CFB3-AD0F-43F6-A903-D1D1E3A4FCE3}" destId="{B697A65D-0130-433E-B7BA-A1E473A4891F}" srcOrd="0" destOrd="0" presId="urn:microsoft.com/office/officeart/2005/8/layout/orgChart1"/>
    <dgm:cxn modelId="{ECED3765-B91F-48B1-8F8B-B99F72B2E069}" type="presParOf" srcId="{B697A65D-0130-433E-B7BA-A1E473A4891F}" destId="{299D88D6-B629-417A-8F9B-8F684A3C6ADA}" srcOrd="0" destOrd="0" presId="urn:microsoft.com/office/officeart/2005/8/layout/orgChart1"/>
    <dgm:cxn modelId="{54F1456A-AB23-4BAE-8583-A5B3B35D7729}" type="presParOf" srcId="{B697A65D-0130-433E-B7BA-A1E473A4891F}" destId="{96FE496C-321F-46C1-929D-4ECFE1AD0A4B}" srcOrd="1" destOrd="0" presId="urn:microsoft.com/office/officeart/2005/8/layout/orgChart1"/>
    <dgm:cxn modelId="{2F395A27-82FF-473E-A2C0-67C4E461A170}" type="presParOf" srcId="{96F8CFB3-AD0F-43F6-A903-D1D1E3A4FCE3}" destId="{8BAD0885-2091-43F8-A9A9-AEB22E8F72F9}" srcOrd="1" destOrd="0" presId="urn:microsoft.com/office/officeart/2005/8/layout/orgChart1"/>
    <dgm:cxn modelId="{F0FAC28B-124D-431F-93E2-95AD7FA1BE52}" type="presParOf" srcId="{96F8CFB3-AD0F-43F6-A903-D1D1E3A4FCE3}" destId="{AB6CBC17-792B-472A-A97E-18B79F67E287}" srcOrd="2" destOrd="0" presId="urn:microsoft.com/office/officeart/2005/8/layout/orgChart1"/>
    <dgm:cxn modelId="{62DC19CD-C973-4E2D-A370-513EFB1C9BA0}" type="presParOf" srcId="{1778991A-078D-4EE1-8FE9-24304B0A60C2}" destId="{F241F395-8107-493F-BBE7-14589E3E48A7}" srcOrd="2" destOrd="0" presId="urn:microsoft.com/office/officeart/2005/8/layout/orgChart1"/>
    <dgm:cxn modelId="{D1B9DE95-DFAB-4D83-B7C6-8ABE248BC0CC}" type="presParOf" srcId="{1778991A-078D-4EE1-8FE9-24304B0A60C2}" destId="{A5BD8C28-6670-4D86-802F-BCB370CD270E}" srcOrd="3" destOrd="0" presId="urn:microsoft.com/office/officeart/2005/8/layout/orgChart1"/>
    <dgm:cxn modelId="{F3FB6A2D-9FFB-4F8E-827A-5F562A5BCC8C}" type="presParOf" srcId="{A5BD8C28-6670-4D86-802F-BCB370CD270E}" destId="{B95D9E8E-CDE1-493F-A9FE-3E7359C68BAE}" srcOrd="0" destOrd="0" presId="urn:microsoft.com/office/officeart/2005/8/layout/orgChart1"/>
    <dgm:cxn modelId="{9A013BD8-54E1-42CD-94F1-EBAFEC81627D}" type="presParOf" srcId="{B95D9E8E-CDE1-493F-A9FE-3E7359C68BAE}" destId="{0A6490C3-4111-4E9F-BF51-05BCF890C1C0}" srcOrd="0" destOrd="0" presId="urn:microsoft.com/office/officeart/2005/8/layout/orgChart1"/>
    <dgm:cxn modelId="{79FA1492-EA29-407C-98D0-D0D90190D772}" type="presParOf" srcId="{B95D9E8E-CDE1-493F-A9FE-3E7359C68BAE}" destId="{DED27A47-5DEE-473C-9ED7-A2FAD8ADACA2}" srcOrd="1" destOrd="0" presId="urn:microsoft.com/office/officeart/2005/8/layout/orgChart1"/>
    <dgm:cxn modelId="{4E555535-1A38-47C4-A973-153DA59D3556}" type="presParOf" srcId="{A5BD8C28-6670-4D86-802F-BCB370CD270E}" destId="{B367210D-1CE9-4AAB-8E33-513E4D720280}" srcOrd="1" destOrd="0" presId="urn:microsoft.com/office/officeart/2005/8/layout/orgChart1"/>
    <dgm:cxn modelId="{8683B589-ED2A-4DDB-9A64-54E10E08C67F}" type="presParOf" srcId="{A5BD8C28-6670-4D86-802F-BCB370CD270E}" destId="{363E8DE3-4534-4E71-96B3-E718C7E98E73}" srcOrd="2" destOrd="0" presId="urn:microsoft.com/office/officeart/2005/8/layout/orgChart1"/>
    <dgm:cxn modelId="{657ACFCD-FEA4-499F-8B14-870AEAD553F7}" type="presParOf" srcId="{1778991A-078D-4EE1-8FE9-24304B0A60C2}" destId="{7F509635-5A6E-42A9-811B-23044D6B70EF}" srcOrd="4" destOrd="0" presId="urn:microsoft.com/office/officeart/2005/8/layout/orgChart1"/>
    <dgm:cxn modelId="{FED17882-40B2-477F-9870-1E45ED50BA7C}" type="presParOf" srcId="{1778991A-078D-4EE1-8FE9-24304B0A60C2}" destId="{55D0930F-C969-4B1E-980C-783B4061385D}" srcOrd="5" destOrd="0" presId="urn:microsoft.com/office/officeart/2005/8/layout/orgChart1"/>
    <dgm:cxn modelId="{F0530498-D809-49CF-92B0-8F3AE1934BC6}" type="presParOf" srcId="{55D0930F-C969-4B1E-980C-783B4061385D}" destId="{A47562F4-6AD5-46B6-B46D-333968CB8665}" srcOrd="0" destOrd="0" presId="urn:microsoft.com/office/officeart/2005/8/layout/orgChart1"/>
    <dgm:cxn modelId="{09F8477E-7788-413C-B7D1-10F3866B289A}" type="presParOf" srcId="{A47562F4-6AD5-46B6-B46D-333968CB8665}" destId="{6DE211F7-71FC-4BC7-BF87-B31617DC8B36}" srcOrd="0" destOrd="0" presId="urn:microsoft.com/office/officeart/2005/8/layout/orgChart1"/>
    <dgm:cxn modelId="{223341B6-02A8-4866-893A-43C0073BEF8D}" type="presParOf" srcId="{A47562F4-6AD5-46B6-B46D-333968CB8665}" destId="{7A6EEE70-975C-4ECC-B984-CA434E0D10F5}" srcOrd="1" destOrd="0" presId="urn:microsoft.com/office/officeart/2005/8/layout/orgChart1"/>
    <dgm:cxn modelId="{0D622A24-115B-42A3-91AF-1701DA8FA4B9}" type="presParOf" srcId="{55D0930F-C969-4B1E-980C-783B4061385D}" destId="{2E9ACE22-7BF1-46E2-BCF9-E16C376015E7}" srcOrd="1" destOrd="0" presId="urn:microsoft.com/office/officeart/2005/8/layout/orgChart1"/>
    <dgm:cxn modelId="{28463095-6553-4F0E-A3F7-8CF988B7C885}" type="presParOf" srcId="{55D0930F-C969-4B1E-980C-783B4061385D}" destId="{6992C52A-0A72-4C97-A1DB-A113E30F08B0}" srcOrd="2" destOrd="0" presId="urn:microsoft.com/office/officeart/2005/8/layout/orgChart1"/>
    <dgm:cxn modelId="{B3CC17CD-BC20-408A-9318-42C4F1BBA02A}" type="presParOf" srcId="{1778991A-078D-4EE1-8FE9-24304B0A60C2}" destId="{7C6615B2-EBF3-4388-9649-AF0F63BCDFD1}" srcOrd="6" destOrd="0" presId="urn:microsoft.com/office/officeart/2005/8/layout/orgChart1"/>
    <dgm:cxn modelId="{CB135C9F-0AB3-454E-93AA-6865B36FCF9A}" type="presParOf" srcId="{1778991A-078D-4EE1-8FE9-24304B0A60C2}" destId="{E2A2F7FE-8EE0-4A40-A411-2BD1C6033A78}" srcOrd="7" destOrd="0" presId="urn:microsoft.com/office/officeart/2005/8/layout/orgChart1"/>
    <dgm:cxn modelId="{7C9353D1-E401-4883-BD2C-18E665F41A82}" type="presParOf" srcId="{E2A2F7FE-8EE0-4A40-A411-2BD1C6033A78}" destId="{A280669C-7C48-478A-88B6-6486F429FFE6}" srcOrd="0" destOrd="0" presId="urn:microsoft.com/office/officeart/2005/8/layout/orgChart1"/>
    <dgm:cxn modelId="{59286A1D-2B27-4AEA-933E-0115A6BDE2A2}" type="presParOf" srcId="{A280669C-7C48-478A-88B6-6486F429FFE6}" destId="{81849040-EF4D-4C6E-99E8-DA04302095FB}" srcOrd="0" destOrd="0" presId="urn:microsoft.com/office/officeart/2005/8/layout/orgChart1"/>
    <dgm:cxn modelId="{0D27EB62-B4AE-4BE7-BD40-7D9BEE2031E6}" type="presParOf" srcId="{A280669C-7C48-478A-88B6-6486F429FFE6}" destId="{B99B73F9-354E-40F6-8B78-82B99378327E}" srcOrd="1" destOrd="0" presId="urn:microsoft.com/office/officeart/2005/8/layout/orgChart1"/>
    <dgm:cxn modelId="{D743C905-1AD6-41CD-AB89-FFF04148E712}" type="presParOf" srcId="{E2A2F7FE-8EE0-4A40-A411-2BD1C6033A78}" destId="{A07372FF-AC2A-4371-B24C-ED4C005E881E}" srcOrd="1" destOrd="0" presId="urn:microsoft.com/office/officeart/2005/8/layout/orgChart1"/>
    <dgm:cxn modelId="{878F88FB-A48C-4F4B-A6C1-38F2CF932799}" type="presParOf" srcId="{E2A2F7FE-8EE0-4A40-A411-2BD1C6033A78}" destId="{F39E9453-D73F-4475-8451-10668F5DE50D}" srcOrd="2" destOrd="0" presId="urn:microsoft.com/office/officeart/2005/8/layout/orgChart1"/>
    <dgm:cxn modelId="{7B7DA41E-546B-4E04-B353-322980A10BA7}" type="presParOf" srcId="{68B0A82D-C5EB-471F-9299-2062BDB1B2B5}" destId="{7A13C820-651F-4ECB-8BA3-181F7B5D3ACF}" srcOrd="2" destOrd="0" presId="urn:microsoft.com/office/officeart/2005/8/layout/orgChart1"/>
    <dgm:cxn modelId="{F217902B-1EC7-472A-BD14-926F7215DD89}" type="presParOf" srcId="{7A13C820-651F-4ECB-8BA3-181F7B5D3ACF}" destId="{9D21A705-E477-4A8D-A13B-B00D197F3446}" srcOrd="0" destOrd="0" presId="urn:microsoft.com/office/officeart/2005/8/layout/orgChart1"/>
    <dgm:cxn modelId="{19C3203F-BF42-498F-B64D-2F8CB90609F7}" type="presParOf" srcId="{7A13C820-651F-4ECB-8BA3-181F7B5D3ACF}" destId="{EFE695CE-A9B0-41E9-9889-70E3EBFD8ED3}" srcOrd="1" destOrd="0" presId="urn:microsoft.com/office/officeart/2005/8/layout/orgChart1"/>
    <dgm:cxn modelId="{384F5693-0AE2-447E-86A4-1CE2A80E0749}" type="presParOf" srcId="{EFE695CE-A9B0-41E9-9889-70E3EBFD8ED3}" destId="{072A111F-0094-40D4-A835-33D5AC345BF1}" srcOrd="0" destOrd="0" presId="urn:microsoft.com/office/officeart/2005/8/layout/orgChart1"/>
    <dgm:cxn modelId="{B3D6C82B-BEDE-4C6F-B7A0-2D9AFD3CA437}" type="presParOf" srcId="{072A111F-0094-40D4-A835-33D5AC345BF1}" destId="{30CE6B94-8039-40BE-B84A-818FAE6F45D2}" srcOrd="0" destOrd="0" presId="urn:microsoft.com/office/officeart/2005/8/layout/orgChart1"/>
    <dgm:cxn modelId="{5368B4F5-83B4-4632-ABB0-308C59DF512D}" type="presParOf" srcId="{072A111F-0094-40D4-A835-33D5AC345BF1}" destId="{330D8074-A604-4F91-8A1D-F56CB38916AC}" srcOrd="1" destOrd="0" presId="urn:microsoft.com/office/officeart/2005/8/layout/orgChart1"/>
    <dgm:cxn modelId="{0CD518D6-E39A-4D2D-A34F-8C74980A49EE}" type="presParOf" srcId="{EFE695CE-A9B0-41E9-9889-70E3EBFD8ED3}" destId="{1E2F1326-FF50-40A9-8438-F44C3406C975}" srcOrd="1" destOrd="0" presId="urn:microsoft.com/office/officeart/2005/8/layout/orgChart1"/>
    <dgm:cxn modelId="{E539D7C8-ED1C-4CA0-91BA-A2274F97DA21}" type="presParOf" srcId="{EFE695CE-A9B0-41E9-9889-70E3EBFD8ED3}" destId="{1959024D-A2F1-4F8B-B7C9-E40C5CC8222B}" srcOrd="2" destOrd="0" presId="urn:microsoft.com/office/officeart/2005/8/layout/orgChart1"/>
    <dgm:cxn modelId="{86EC423C-6F73-4B12-ABA5-E5335BEBADCB}" type="presParOf" srcId="{7A13C820-651F-4ECB-8BA3-181F7B5D3ACF}" destId="{EC3E4DE2-87DC-4766-B3C0-0EC88E4396EB}" srcOrd="2" destOrd="0" presId="urn:microsoft.com/office/officeart/2005/8/layout/orgChart1"/>
    <dgm:cxn modelId="{A92483EB-906E-4138-9454-EB7E52B395A4}" type="presParOf" srcId="{7A13C820-651F-4ECB-8BA3-181F7B5D3ACF}" destId="{75A58738-223C-446E-BCBB-D775AF4C4343}" srcOrd="3" destOrd="0" presId="urn:microsoft.com/office/officeart/2005/8/layout/orgChart1"/>
    <dgm:cxn modelId="{32AA66BB-F071-4C77-B38C-20B8BE551414}" type="presParOf" srcId="{75A58738-223C-446E-BCBB-D775AF4C4343}" destId="{23FC141D-B961-46F7-B9D7-3F7AADC16929}" srcOrd="0" destOrd="0" presId="urn:microsoft.com/office/officeart/2005/8/layout/orgChart1"/>
    <dgm:cxn modelId="{15E472DC-459E-4984-A2A3-7E03CF0B64BC}" type="presParOf" srcId="{23FC141D-B961-46F7-B9D7-3F7AADC16929}" destId="{6A96AAA4-5319-4D6C-B903-F7A78E094108}" srcOrd="0" destOrd="0" presId="urn:microsoft.com/office/officeart/2005/8/layout/orgChart1"/>
    <dgm:cxn modelId="{60C3125D-B747-41A8-A98A-F9D1E7F37381}" type="presParOf" srcId="{23FC141D-B961-46F7-B9D7-3F7AADC16929}" destId="{9443C649-5B41-4676-AEA7-51F9DDA0C213}" srcOrd="1" destOrd="0" presId="urn:microsoft.com/office/officeart/2005/8/layout/orgChart1"/>
    <dgm:cxn modelId="{F2B5210D-481B-415C-935F-8A7E893F72A4}" type="presParOf" srcId="{75A58738-223C-446E-BCBB-D775AF4C4343}" destId="{1D564002-9964-4FC0-AAFF-5F2480E7D9F3}" srcOrd="1" destOrd="0" presId="urn:microsoft.com/office/officeart/2005/8/layout/orgChart1"/>
    <dgm:cxn modelId="{5671B139-7CE2-4331-8184-2AE99C88CC8F}" type="presParOf" srcId="{75A58738-223C-446E-BCBB-D775AF4C4343}" destId="{FFE88EFE-EA65-474E-8CBF-0D3E09E1EC8C}" srcOrd="2" destOrd="0" presId="urn:microsoft.com/office/officeart/2005/8/layout/orgChart1"/>
    <dgm:cxn modelId="{1F50F761-0296-48D9-A723-015BC1E2DCB8}" type="presParOf" srcId="{7A13C820-651F-4ECB-8BA3-181F7B5D3ACF}" destId="{481FC353-36B1-4C36-B38B-84FEFDDAADDC}" srcOrd="4" destOrd="0" presId="urn:microsoft.com/office/officeart/2005/8/layout/orgChart1"/>
    <dgm:cxn modelId="{D5FB7816-C362-43B4-94AB-5176B684F8DA}" type="presParOf" srcId="{7A13C820-651F-4ECB-8BA3-181F7B5D3ACF}" destId="{076CD459-932F-404E-8B29-691CC7F3C0C3}" srcOrd="5" destOrd="0" presId="urn:microsoft.com/office/officeart/2005/8/layout/orgChart1"/>
    <dgm:cxn modelId="{174A5A88-6C27-4490-9463-05A74E431B60}" type="presParOf" srcId="{076CD459-932F-404E-8B29-691CC7F3C0C3}" destId="{D99CDA44-92EB-402B-8152-6BD88B7604D0}" srcOrd="0" destOrd="0" presId="urn:microsoft.com/office/officeart/2005/8/layout/orgChart1"/>
    <dgm:cxn modelId="{A181E8B3-D396-4114-AB01-D526D81163AE}" type="presParOf" srcId="{D99CDA44-92EB-402B-8152-6BD88B7604D0}" destId="{6739E0F6-7710-4237-B784-6ABF0552B0A9}" srcOrd="0" destOrd="0" presId="urn:microsoft.com/office/officeart/2005/8/layout/orgChart1"/>
    <dgm:cxn modelId="{6016015C-BD29-405D-B211-0418CD4958DC}" type="presParOf" srcId="{D99CDA44-92EB-402B-8152-6BD88B7604D0}" destId="{50F1C582-FD71-4467-BF62-B7CAC6EA30DE}" srcOrd="1" destOrd="0" presId="urn:microsoft.com/office/officeart/2005/8/layout/orgChart1"/>
    <dgm:cxn modelId="{AFDE4A96-B587-4383-88DE-FF854CEE822B}" type="presParOf" srcId="{076CD459-932F-404E-8B29-691CC7F3C0C3}" destId="{9A0748BE-45BF-4B71-8E04-A6236763F0FF}" srcOrd="1" destOrd="0" presId="urn:microsoft.com/office/officeart/2005/8/layout/orgChart1"/>
    <dgm:cxn modelId="{21CAD159-CDCB-4EF2-A111-47BC8704500D}" type="presParOf" srcId="{076CD459-932F-404E-8B29-691CC7F3C0C3}" destId="{39C098CC-D142-4A16-B05E-60F170B01579}" srcOrd="2" destOrd="0" presId="urn:microsoft.com/office/officeart/2005/8/layout/orgChart1"/>
    <dgm:cxn modelId="{A0F2133F-21DC-44C2-A679-DBC8D4C9A7A3}" type="presParOf" srcId="{7A13C820-651F-4ECB-8BA3-181F7B5D3ACF}" destId="{C3E5BFE7-1BB7-4810-B409-23AB72860AA5}" srcOrd="6" destOrd="0" presId="urn:microsoft.com/office/officeart/2005/8/layout/orgChart1"/>
    <dgm:cxn modelId="{8FA76796-A982-41A4-B04C-970473973853}" type="presParOf" srcId="{7A13C820-651F-4ECB-8BA3-181F7B5D3ACF}" destId="{91D5A7A0-2939-432E-B50C-950B794A80F0}" srcOrd="7" destOrd="0" presId="urn:microsoft.com/office/officeart/2005/8/layout/orgChart1"/>
    <dgm:cxn modelId="{235DE8E6-4ACE-40E9-9556-9992A13387C1}" type="presParOf" srcId="{91D5A7A0-2939-432E-B50C-950B794A80F0}" destId="{0055282D-D18D-4DE4-870E-E12852B2E935}" srcOrd="0" destOrd="0" presId="urn:microsoft.com/office/officeart/2005/8/layout/orgChart1"/>
    <dgm:cxn modelId="{04CB91AB-3F69-4EF0-870E-E9CB1A3E566A}" type="presParOf" srcId="{0055282D-D18D-4DE4-870E-E12852B2E935}" destId="{72EC4C86-1802-4B9F-9077-A17F3C0009D6}" srcOrd="0" destOrd="0" presId="urn:microsoft.com/office/officeart/2005/8/layout/orgChart1"/>
    <dgm:cxn modelId="{4B16F467-FBF9-4BBC-8EF9-1A6224359DDE}" type="presParOf" srcId="{0055282D-D18D-4DE4-870E-E12852B2E935}" destId="{E753303F-E27B-4D13-A553-D6DC3591303D}" srcOrd="1" destOrd="0" presId="urn:microsoft.com/office/officeart/2005/8/layout/orgChart1"/>
    <dgm:cxn modelId="{7AF6613A-50F7-43D5-9CBE-BCC45B3F087C}" type="presParOf" srcId="{91D5A7A0-2939-432E-B50C-950B794A80F0}" destId="{4CFB1296-E8D6-4CBB-BA86-32499291765A}" srcOrd="1" destOrd="0" presId="urn:microsoft.com/office/officeart/2005/8/layout/orgChart1"/>
    <dgm:cxn modelId="{3870D501-5AD1-42B7-ACEC-9433D6851E65}" type="presParOf" srcId="{91D5A7A0-2939-432E-B50C-950B794A80F0}" destId="{55C9B842-603F-459B-BBF4-900F10AAA24D}" srcOrd="2" destOrd="0" presId="urn:microsoft.com/office/officeart/2005/8/layout/orgChart1"/>
    <dgm:cxn modelId="{EDAF8213-5EC6-4988-814F-AE549EAC3C27}" type="presParOf" srcId="{7A13C820-651F-4ECB-8BA3-181F7B5D3ACF}" destId="{DED9B637-12CE-474A-A4CB-2DA243B7FEDE}" srcOrd="8" destOrd="0" presId="urn:microsoft.com/office/officeart/2005/8/layout/orgChart1"/>
    <dgm:cxn modelId="{495F9B5B-76C4-4012-A3ED-26C1183F0434}" type="presParOf" srcId="{7A13C820-651F-4ECB-8BA3-181F7B5D3ACF}" destId="{259ED995-406B-44A9-8908-13FA535D7C5F}" srcOrd="9" destOrd="0" presId="urn:microsoft.com/office/officeart/2005/8/layout/orgChart1"/>
    <dgm:cxn modelId="{4F02B90B-328D-4E01-B5E0-110CA2967100}" type="presParOf" srcId="{259ED995-406B-44A9-8908-13FA535D7C5F}" destId="{4C4FA5F1-3AE2-4BB7-B0CC-EC5717E997C9}" srcOrd="0" destOrd="0" presId="urn:microsoft.com/office/officeart/2005/8/layout/orgChart1"/>
    <dgm:cxn modelId="{34BEB546-744E-42D0-A8B8-B6C4E9B6F3E0}" type="presParOf" srcId="{4C4FA5F1-3AE2-4BB7-B0CC-EC5717E997C9}" destId="{A879192B-9EC0-4073-BAA7-C7AD2DFAFB1C}" srcOrd="0" destOrd="0" presId="urn:microsoft.com/office/officeart/2005/8/layout/orgChart1"/>
    <dgm:cxn modelId="{64BDD2E6-B132-48B4-B324-63E4E41A98FB}" type="presParOf" srcId="{4C4FA5F1-3AE2-4BB7-B0CC-EC5717E997C9}" destId="{94B2251A-25D8-4EBE-8508-427360301C58}" srcOrd="1" destOrd="0" presId="urn:microsoft.com/office/officeart/2005/8/layout/orgChart1"/>
    <dgm:cxn modelId="{C4CC6120-012A-41D1-9FE6-E5C01E313BEC}" type="presParOf" srcId="{259ED995-406B-44A9-8908-13FA535D7C5F}" destId="{9AB795FA-9FC7-4BF3-B766-74162D9E975F}" srcOrd="1" destOrd="0" presId="urn:microsoft.com/office/officeart/2005/8/layout/orgChart1"/>
    <dgm:cxn modelId="{0ED67C92-796B-44FB-A7DC-F5670574E689}" type="presParOf" srcId="{259ED995-406B-44A9-8908-13FA535D7C5F}" destId="{A3C2995C-09D6-4EB1-95D2-B02777D7A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800" b="1" dirty="0">
              <a:latin typeface="Trebuchet MS" panose="020B0603020202020204" pitchFamily="34" charset="0"/>
            </a:rPr>
            <a:t>Coordenadora</a:t>
          </a: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cs typeface="Arial" panose="020B0604020202020204" pitchFamily="34" charset="0"/>
            </a:rPr>
            <a:t>Coordenar o funcionamento geral.</a:t>
          </a:r>
          <a:endParaRPr lang="pt-BR" dirty="0">
            <a:latin typeface="Trebuchet MS" panose="020B0603020202020204" pitchFamily="34" charset="0"/>
          </a:endParaRP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D9FC2002-CCDE-4A7C-BCF3-4E82B7E0EAFB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cs typeface="Arial" panose="020B0604020202020204" pitchFamily="34" charset="0"/>
            </a:rPr>
            <a:t>Coordenar o funcionamento dos grupos específicos.</a:t>
          </a:r>
          <a:endParaRPr lang="pt-BR" dirty="0">
            <a:latin typeface="Trebuchet MS" panose="020B0603020202020204" pitchFamily="34" charset="0"/>
          </a:endParaRPr>
        </a:p>
      </dgm:t>
    </dgm:pt>
    <dgm:pt modelId="{D9F77E69-801A-4350-B0E2-C3247239659B}" type="parTrans" cxnId="{A59F432A-4866-40EE-9551-65047E86C2E8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343DE8FB-DB38-49AD-884B-875B05C57A30}" type="sibTrans" cxnId="{A59F432A-4866-40EE-9551-65047E86C2E8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 err="1">
              <a:latin typeface="Trebuchet MS" panose="020B0603020202020204" pitchFamily="34" charset="0"/>
            </a:rPr>
            <a:t>Vice-coordenadora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cs typeface="Arial" panose="020B0604020202020204" pitchFamily="34" charset="0"/>
            </a:rPr>
            <a:t>Substituir a Coordenadora Geral.</a:t>
          </a:r>
          <a:endParaRPr lang="pt-BR" dirty="0">
            <a:latin typeface="Trebuchet MS" panose="020B0603020202020204" pitchFamily="34" charset="0"/>
          </a:endParaRP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C7BABE9-4022-4DC3-8293-18AAB001DD8E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cs typeface="Arial" panose="020B0604020202020204" pitchFamily="34" charset="0"/>
            </a:rPr>
            <a:t>Administrar as finanças.</a:t>
          </a:r>
          <a:endParaRPr lang="pt-BR" dirty="0">
            <a:latin typeface="Trebuchet MS" panose="020B0603020202020204" pitchFamily="34" charset="0"/>
          </a:endParaRPr>
        </a:p>
      </dgm:t>
    </dgm:pt>
    <dgm:pt modelId="{3ACE3DF1-3E8C-4CF7-A6A7-7242A4405414}" type="parTrans" cxnId="{C0F6705F-6110-44CC-9CEC-BD6E1DDD652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0C13DD49-F377-49DD-8BA2-12E15E8118CE}" type="sibTrans" cxnId="{C0F6705F-6110-44CC-9CEC-BD6E1DDD652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9D5E1C-0803-499B-949E-90ACBBF6FFBC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cs typeface="Arial" panose="020B0604020202020204" pitchFamily="34" charset="0"/>
            </a:rPr>
            <a:t>Apoiar e incentivar o trabalho dos grupos específicos.</a:t>
          </a:r>
          <a:endParaRPr lang="pt-BR" dirty="0">
            <a:latin typeface="Trebuchet MS" panose="020B0603020202020204" pitchFamily="34" charset="0"/>
          </a:endParaRPr>
        </a:p>
      </dgm:t>
    </dgm:pt>
    <dgm:pt modelId="{71CF4A6D-390D-4621-8AC2-B8B3B87E2543}" type="parTrans" cxnId="{356D7A27-7229-49E4-978D-0983D369B1EA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3739ED00-6AF9-44CE-AD7D-BAB6F0F5F1EA}" type="sibTrans" cxnId="{356D7A27-7229-49E4-978D-0983D369B1EA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2"/>
      <dgm:spPr/>
    </dgm:pt>
    <dgm:pt modelId="{9B12814C-F5EB-4847-B4D3-935078FF5C01}" type="pres">
      <dgm:prSet presAssocID="{F0DF9702-5FE9-4B2C-9343-7FA285305B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2">
        <dgm:presLayoutVars>
          <dgm:bulletEnabled val="1"/>
        </dgm:presLayoutVars>
      </dgm:prSet>
      <dgm:spPr/>
    </dgm:pt>
    <dgm:pt modelId="{4BED4E16-E959-4185-BE96-4E8E6D943315}" type="pres">
      <dgm:prSet presAssocID="{B3BB3211-0312-416E-8243-6E26C1566F47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0" presStyleCnt="2"/>
      <dgm:spPr/>
    </dgm:pt>
    <dgm:pt modelId="{047C5283-7FBC-4C94-84EA-9E1F1AE68382}" type="pres">
      <dgm:prSet presAssocID="{21A32904-4FA6-4FDD-B826-2E928CB799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75CA20-47E5-43C1-BFA7-3C4F4D4EA05C}" type="presOf" srcId="{6C7BABE9-4022-4DC3-8293-18AAB001DD8E}" destId="{B9D3C1CD-2B79-4E7D-957B-2B4F3F0B8F87}" srcOrd="0" destOrd="2" presId="urn:microsoft.com/office/officeart/2005/8/layout/list1"/>
    <dgm:cxn modelId="{356D7A27-7229-49E4-978D-0983D369B1EA}" srcId="{21A32904-4FA6-4FDD-B826-2E928CB79996}" destId="{219D5E1C-0803-499B-949E-90ACBBF6FFBC}" srcOrd="1" destOrd="0" parTransId="{71CF4A6D-390D-4621-8AC2-B8B3B87E2543}" sibTransId="{3739ED00-6AF9-44CE-AD7D-BAB6F0F5F1EA}"/>
    <dgm:cxn modelId="{A59F432A-4866-40EE-9551-65047E86C2E8}" srcId="{F0DF9702-5FE9-4B2C-9343-7FA285305B83}" destId="{D9FC2002-CCDE-4A7C-BCF3-4E82B7E0EAFB}" srcOrd="1" destOrd="0" parTransId="{D9F77E69-801A-4350-B0E2-C3247239659B}" sibTransId="{343DE8FB-DB38-49AD-884B-875B05C57A30}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C0F6705F-6110-44CC-9CEC-BD6E1DDD6527}" srcId="{21A32904-4FA6-4FDD-B826-2E928CB79996}" destId="{6C7BABE9-4022-4DC3-8293-18AAB001DD8E}" srcOrd="2" destOrd="0" parTransId="{3ACE3DF1-3E8C-4CF7-A6A7-7242A4405414}" sibTransId="{0C13DD49-F377-49DD-8BA2-12E15E8118CE}"/>
    <dgm:cxn modelId="{FA418260-743E-4C1A-9CAA-4CC59598EF4D}" type="presOf" srcId="{99C40B2D-98EF-4CAA-BBF9-1659AAEB5953}" destId="{74FD4C3C-F9F9-4D83-90B5-1BA3E8D81B9E}" srcOrd="0" destOrd="0" presId="urn:microsoft.com/office/officeart/2005/8/layout/list1"/>
    <dgm:cxn modelId="{E03E5B67-5E80-47FF-87AD-FEBA40DFD29C}" type="presOf" srcId="{106BBD9E-FEAA-4190-B512-D1DD49ED1918}" destId="{1B59430D-7BAB-4FF7-B722-F02B16E3A497}" srcOrd="0" destOrd="0" presId="urn:microsoft.com/office/officeart/2005/8/layout/list1"/>
    <dgm:cxn modelId="{A5EF7668-B7A8-4E7B-8837-42F6603E4B08}" type="presOf" srcId="{F0DF9702-5FE9-4B2C-9343-7FA285305B83}" destId="{D08058EB-D372-4CD5-B35E-4AEA61F39899}" srcOrd="0" destOrd="0" presId="urn:microsoft.com/office/officeart/2005/8/layout/list1"/>
    <dgm:cxn modelId="{A98C1F51-4F61-492D-8534-7E8E979E3C10}" type="presOf" srcId="{D9FC2002-CCDE-4A7C-BCF3-4E82B7E0EAFB}" destId="{74FD4C3C-F9F9-4D83-90B5-1BA3E8D81B9E}" srcOrd="0" destOrd="1" presId="urn:microsoft.com/office/officeart/2005/8/layout/list1"/>
    <dgm:cxn modelId="{EC4A5973-0B1A-4B43-836D-1CF6E3E9D24D}" type="presOf" srcId="{21A32904-4FA6-4FDD-B826-2E928CB79996}" destId="{B8EFEC37-0F06-41C5-9609-336FEDE17FE4}" srcOrd="0" destOrd="0" presId="urn:microsoft.com/office/officeart/2005/8/layout/list1"/>
    <dgm:cxn modelId="{2FD83F86-6F7D-4D2C-AA29-868E1563E174}" type="presOf" srcId="{21A32904-4FA6-4FDD-B826-2E928CB79996}" destId="{047C5283-7FBC-4C94-84EA-9E1F1AE68382}" srcOrd="1" destOrd="0" presId="urn:microsoft.com/office/officeart/2005/8/layout/list1"/>
    <dgm:cxn modelId="{20FA2299-7085-42FC-9DC0-5754C5F8E9CB}" srcId="{106BBD9E-FEAA-4190-B512-D1DD49ED1918}" destId="{21A32904-4FA6-4FDD-B826-2E928CB79996}" srcOrd="1" destOrd="0" parTransId="{88205C74-FA6B-45E6-B7E8-1399C860F190}" sibTransId="{FBB5D51A-1312-4088-B58A-A818099E0CD3}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CDD5C8BF-B545-4C39-A48C-DCAB45C7156F}" type="presOf" srcId="{F0DF9702-5FE9-4B2C-9343-7FA285305B83}" destId="{9B12814C-F5EB-4847-B4D3-935078FF5C01}" srcOrd="1" destOrd="0" presId="urn:microsoft.com/office/officeart/2005/8/layout/list1"/>
    <dgm:cxn modelId="{9CEBD4E0-5E84-4836-9B17-03ECEA2A12A7}" type="presOf" srcId="{219D5E1C-0803-499B-949E-90ACBBF6FFBC}" destId="{B9D3C1CD-2B79-4E7D-957B-2B4F3F0B8F87}" srcOrd="0" destOrd="1" presId="urn:microsoft.com/office/officeart/2005/8/layout/list1"/>
    <dgm:cxn modelId="{AF2487FB-54BA-433F-B461-7440A8C94C9F}" type="presOf" srcId="{5945C126-B069-4B9A-BEDA-AF226B50967A}" destId="{B9D3C1CD-2B79-4E7D-957B-2B4F3F0B8F87}" srcOrd="0" destOrd="0" presId="urn:microsoft.com/office/officeart/2005/8/layout/list1"/>
    <dgm:cxn modelId="{7D3FA320-4009-4261-B0F4-8F4335597D02}" type="presParOf" srcId="{1B59430D-7BAB-4FF7-B722-F02B16E3A497}" destId="{E17CBC53-34CC-4296-BBB2-8C1711BD7488}" srcOrd="0" destOrd="0" presId="urn:microsoft.com/office/officeart/2005/8/layout/list1"/>
    <dgm:cxn modelId="{4E0A41B7-4A19-4AD3-959A-5208901AD44F}" type="presParOf" srcId="{E17CBC53-34CC-4296-BBB2-8C1711BD7488}" destId="{D08058EB-D372-4CD5-B35E-4AEA61F39899}" srcOrd="0" destOrd="0" presId="urn:microsoft.com/office/officeart/2005/8/layout/list1"/>
    <dgm:cxn modelId="{478A385F-086F-4CF7-9314-F0C241517B0D}" type="presParOf" srcId="{E17CBC53-34CC-4296-BBB2-8C1711BD7488}" destId="{9B12814C-F5EB-4847-B4D3-935078FF5C01}" srcOrd="1" destOrd="0" presId="urn:microsoft.com/office/officeart/2005/8/layout/list1"/>
    <dgm:cxn modelId="{CFDEF9C2-D12B-4BE5-B915-66F104060F30}" type="presParOf" srcId="{1B59430D-7BAB-4FF7-B722-F02B16E3A497}" destId="{1D3206F6-5C88-4AAD-932F-D9DFD889B282}" srcOrd="1" destOrd="0" presId="urn:microsoft.com/office/officeart/2005/8/layout/list1"/>
    <dgm:cxn modelId="{3E9C1ECE-2B99-4E4E-9434-4644571A81D4}" type="presParOf" srcId="{1B59430D-7BAB-4FF7-B722-F02B16E3A497}" destId="{74FD4C3C-F9F9-4D83-90B5-1BA3E8D81B9E}" srcOrd="2" destOrd="0" presId="urn:microsoft.com/office/officeart/2005/8/layout/list1"/>
    <dgm:cxn modelId="{4302E144-A84F-41BB-AEAF-1F046E4FAE9B}" type="presParOf" srcId="{1B59430D-7BAB-4FF7-B722-F02B16E3A497}" destId="{4BED4E16-E959-4185-BE96-4E8E6D943315}" srcOrd="3" destOrd="0" presId="urn:microsoft.com/office/officeart/2005/8/layout/list1"/>
    <dgm:cxn modelId="{679FD15B-B988-49B0-8833-456D85A7F280}" type="presParOf" srcId="{1B59430D-7BAB-4FF7-B722-F02B16E3A497}" destId="{1AC0F3AB-D0A1-4190-8E07-851865BD8F0C}" srcOrd="4" destOrd="0" presId="urn:microsoft.com/office/officeart/2005/8/layout/list1"/>
    <dgm:cxn modelId="{E4BD61F9-E972-4733-9C34-3A624F798F45}" type="presParOf" srcId="{1AC0F3AB-D0A1-4190-8E07-851865BD8F0C}" destId="{B8EFEC37-0F06-41C5-9609-336FEDE17FE4}" srcOrd="0" destOrd="0" presId="urn:microsoft.com/office/officeart/2005/8/layout/list1"/>
    <dgm:cxn modelId="{0B46964F-5764-4239-A207-5AFEE145A828}" type="presParOf" srcId="{1AC0F3AB-D0A1-4190-8E07-851865BD8F0C}" destId="{047C5283-7FBC-4C94-84EA-9E1F1AE68382}" srcOrd="1" destOrd="0" presId="urn:microsoft.com/office/officeart/2005/8/layout/list1"/>
    <dgm:cxn modelId="{6B11F63C-EB68-4EAC-9F68-D4F11CB4BA57}" type="presParOf" srcId="{1B59430D-7BAB-4FF7-B722-F02B16E3A497}" destId="{ED72C55A-3793-44CF-A5C3-98E9DE0F4A26}" srcOrd="5" destOrd="0" presId="urn:microsoft.com/office/officeart/2005/8/layout/list1"/>
    <dgm:cxn modelId="{46A58E0B-20AE-4BA7-93B4-51478257B1BE}" type="presParOf" srcId="{1B59430D-7BAB-4FF7-B722-F02B16E3A497}" destId="{B9D3C1CD-2B79-4E7D-957B-2B4F3F0B8F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800" b="1" dirty="0">
              <a:latin typeface="Trebuchet MS" panose="020B0603020202020204" pitchFamily="34" charset="0"/>
            </a:rPr>
            <a:t>Secretária</a:t>
          </a: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Registrar as reuniões de planejamento e deliberativa.</a:t>
          </a: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>
              <a:latin typeface="Trebuchet MS" panose="020B0603020202020204" pitchFamily="34" charset="0"/>
            </a:rPr>
            <a:t>Coord. Estudos e Eventos</a:t>
          </a: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Planejar e coordenar, juntamente com a coordenadora geral, estudos mensais, sociabilidade e  eventos/atividades. </a:t>
          </a: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018161C-0E74-4348-889E-49420C5FC6FA}">
      <dgm:prSet/>
      <dgm:spPr/>
      <dgm:t>
        <a:bodyPr/>
        <a:lstStyle/>
        <a:p>
          <a:r>
            <a:rPr lang="pt-BR">
              <a:latin typeface="Trebuchet MS" panose="020B0603020202020204" pitchFamily="34" charset="0"/>
            </a:rPr>
            <a:t>Cuidar da correspondência da organização. </a:t>
          </a:r>
          <a:endParaRPr lang="pt-BR" dirty="0">
            <a:latin typeface="Trebuchet MS" panose="020B0603020202020204" pitchFamily="34" charset="0"/>
          </a:endParaRPr>
        </a:p>
      </dgm:t>
    </dgm:pt>
    <dgm:pt modelId="{3645DE0B-AC62-49A2-94F9-DD581831E18C}" type="parTrans" cxnId="{8556CC81-3584-4242-86A3-0BCDE921284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EEBD8A1-C0E4-4B67-9D5F-651FA69C81B8}" type="sibTrans" cxnId="{8556CC81-3584-4242-86A3-0BCDE921284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47F9FE20-CE7F-4618-895B-722CCCF24918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Preparar e enviar os relatórios.</a:t>
          </a:r>
        </a:p>
      </dgm:t>
    </dgm:pt>
    <dgm:pt modelId="{B52CAE69-7D55-4486-9ED9-636F853D5E15}" type="parTrans" cxnId="{EEB1C42B-6E25-48BA-9405-31E0B92B29B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827FA93-95A8-4EC6-8FD8-2BE4F0FCAC35}" type="sibTrans" cxnId="{EEB1C42B-6E25-48BA-9405-31E0B92B29B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E66D5F06-9E4C-4A1D-BE97-EF883D99A9E1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Mobilizar as mulheres para realizar a atividade de entrega da Bíblia Branca.</a:t>
          </a:r>
        </a:p>
      </dgm:t>
    </dgm:pt>
    <dgm:pt modelId="{EFD95741-11E5-4E95-A99A-E3ED039B34D0}" type="parTrans" cxnId="{2F283078-636C-4293-95C2-30328BD1C0A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6B822BE-2066-469E-B1B0-544576E560DD}" type="sibTrans" cxnId="{2F283078-636C-4293-95C2-30328BD1C0A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2"/>
      <dgm:spPr/>
    </dgm:pt>
    <dgm:pt modelId="{9B12814C-F5EB-4847-B4D3-935078FF5C01}" type="pres">
      <dgm:prSet presAssocID="{F0DF9702-5FE9-4B2C-9343-7FA285305B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2">
        <dgm:presLayoutVars>
          <dgm:bulletEnabled val="1"/>
        </dgm:presLayoutVars>
      </dgm:prSet>
      <dgm:spPr/>
    </dgm:pt>
    <dgm:pt modelId="{4BED4E16-E959-4185-BE96-4E8E6D943315}" type="pres">
      <dgm:prSet presAssocID="{B3BB3211-0312-416E-8243-6E26C1566F47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0" presStyleCnt="2"/>
      <dgm:spPr/>
    </dgm:pt>
    <dgm:pt modelId="{047C5283-7FBC-4C94-84EA-9E1F1AE68382}" type="pres">
      <dgm:prSet presAssocID="{21A32904-4FA6-4FDD-B826-2E928CB799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BD4D14-DBC9-4EAF-864D-C3C1685DAC16}" type="presOf" srcId="{106BBD9E-FEAA-4190-B512-D1DD49ED1918}" destId="{1B59430D-7BAB-4FF7-B722-F02B16E3A497}" srcOrd="0" destOrd="0" presId="urn:microsoft.com/office/officeart/2005/8/layout/list1"/>
    <dgm:cxn modelId="{BAF6F61C-7B81-4AF3-A7A1-9580F576201C}" type="presOf" srcId="{99C40B2D-98EF-4CAA-BBF9-1659AAEB5953}" destId="{74FD4C3C-F9F9-4D83-90B5-1BA3E8D81B9E}" srcOrd="0" destOrd="0" presId="urn:microsoft.com/office/officeart/2005/8/layout/list1"/>
    <dgm:cxn modelId="{9296DD21-2123-4852-B7AD-0F9E1C1DDEEC}" type="presOf" srcId="{F0DF9702-5FE9-4B2C-9343-7FA285305B83}" destId="{9B12814C-F5EB-4847-B4D3-935078FF5C01}" srcOrd="1" destOrd="0" presId="urn:microsoft.com/office/officeart/2005/8/layout/list1"/>
    <dgm:cxn modelId="{EEB1C42B-6E25-48BA-9405-31E0B92B29B4}" srcId="{F0DF9702-5FE9-4B2C-9343-7FA285305B83}" destId="{47F9FE20-CE7F-4618-895B-722CCCF24918}" srcOrd="2" destOrd="0" parTransId="{B52CAE69-7D55-4486-9ED9-636F853D5E15}" sibTransId="{6827FA93-95A8-4EC6-8FD8-2BE4F0FCAC35}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644F8942-EA3D-42C7-B2A8-EC44C052C3B5}" type="presOf" srcId="{E66D5F06-9E4C-4A1D-BE97-EF883D99A9E1}" destId="{B9D3C1CD-2B79-4E7D-957B-2B4F3F0B8F87}" srcOrd="0" destOrd="1" presId="urn:microsoft.com/office/officeart/2005/8/layout/list1"/>
    <dgm:cxn modelId="{2834AA46-0F7D-4CCE-8E6B-EECAE197CE00}" type="presOf" srcId="{F0DF9702-5FE9-4B2C-9343-7FA285305B83}" destId="{D08058EB-D372-4CD5-B35E-4AEA61F39899}" srcOrd="0" destOrd="0" presId="urn:microsoft.com/office/officeart/2005/8/layout/list1"/>
    <dgm:cxn modelId="{2F283078-636C-4293-95C2-30328BD1C0A2}" srcId="{21A32904-4FA6-4FDD-B826-2E928CB79996}" destId="{E66D5F06-9E4C-4A1D-BE97-EF883D99A9E1}" srcOrd="1" destOrd="0" parTransId="{EFD95741-11E5-4E95-A99A-E3ED039B34D0}" sibTransId="{A6B822BE-2066-469E-B1B0-544576E560DD}"/>
    <dgm:cxn modelId="{8556CC81-3584-4242-86A3-0BCDE9212844}" srcId="{F0DF9702-5FE9-4B2C-9343-7FA285305B83}" destId="{1018161C-0E74-4348-889E-49420C5FC6FA}" srcOrd="1" destOrd="0" parTransId="{3645DE0B-AC62-49A2-94F9-DD581831E18C}" sibTransId="{9EEBD8A1-C0E4-4B67-9D5F-651FA69C81B8}"/>
    <dgm:cxn modelId="{E3ACDE82-E6C3-4DC3-9EDD-56BA32C416A2}" type="presOf" srcId="{47F9FE20-CE7F-4618-895B-722CCCF24918}" destId="{74FD4C3C-F9F9-4D83-90B5-1BA3E8D81B9E}" srcOrd="0" destOrd="2" presId="urn:microsoft.com/office/officeart/2005/8/layout/list1"/>
    <dgm:cxn modelId="{04EF1A8C-2DC0-45C0-BC48-6F0A5DDAA976}" type="presOf" srcId="{21A32904-4FA6-4FDD-B826-2E928CB79996}" destId="{047C5283-7FBC-4C94-84EA-9E1F1AE68382}" srcOrd="1" destOrd="0" presId="urn:microsoft.com/office/officeart/2005/8/layout/list1"/>
    <dgm:cxn modelId="{20FA2299-7085-42FC-9DC0-5754C5F8E9CB}" srcId="{106BBD9E-FEAA-4190-B512-D1DD49ED1918}" destId="{21A32904-4FA6-4FDD-B826-2E928CB79996}" srcOrd="1" destOrd="0" parTransId="{88205C74-FA6B-45E6-B7E8-1399C860F190}" sibTransId="{FBB5D51A-1312-4088-B58A-A818099E0CD3}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985B36B0-1907-4FC0-B9C1-AA1B72BF6E66}" type="presOf" srcId="{1018161C-0E74-4348-889E-49420C5FC6FA}" destId="{74FD4C3C-F9F9-4D83-90B5-1BA3E8D81B9E}" srcOrd="0" destOrd="1" presId="urn:microsoft.com/office/officeart/2005/8/layout/list1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D01FC5F3-7C98-4532-A3E0-9FD8141A041A}" type="presOf" srcId="{5945C126-B069-4B9A-BEDA-AF226B50967A}" destId="{B9D3C1CD-2B79-4E7D-957B-2B4F3F0B8F87}" srcOrd="0" destOrd="0" presId="urn:microsoft.com/office/officeart/2005/8/layout/list1"/>
    <dgm:cxn modelId="{C11FB9FC-3B85-4020-B097-661A0FBD7EB6}" type="presOf" srcId="{21A32904-4FA6-4FDD-B826-2E928CB79996}" destId="{B8EFEC37-0F06-41C5-9609-336FEDE17FE4}" srcOrd="0" destOrd="0" presId="urn:microsoft.com/office/officeart/2005/8/layout/list1"/>
    <dgm:cxn modelId="{D6D88594-59EB-4E81-91D4-7736F1E20E1D}" type="presParOf" srcId="{1B59430D-7BAB-4FF7-B722-F02B16E3A497}" destId="{E17CBC53-34CC-4296-BBB2-8C1711BD7488}" srcOrd="0" destOrd="0" presId="urn:microsoft.com/office/officeart/2005/8/layout/list1"/>
    <dgm:cxn modelId="{FB7875FE-A19B-4127-9130-10060AD866D5}" type="presParOf" srcId="{E17CBC53-34CC-4296-BBB2-8C1711BD7488}" destId="{D08058EB-D372-4CD5-B35E-4AEA61F39899}" srcOrd="0" destOrd="0" presId="urn:microsoft.com/office/officeart/2005/8/layout/list1"/>
    <dgm:cxn modelId="{77820ADB-E521-4329-BCAB-1CBC4F087EEA}" type="presParOf" srcId="{E17CBC53-34CC-4296-BBB2-8C1711BD7488}" destId="{9B12814C-F5EB-4847-B4D3-935078FF5C01}" srcOrd="1" destOrd="0" presId="urn:microsoft.com/office/officeart/2005/8/layout/list1"/>
    <dgm:cxn modelId="{536C5429-078F-4DAE-B4A2-3BDC2F492892}" type="presParOf" srcId="{1B59430D-7BAB-4FF7-B722-F02B16E3A497}" destId="{1D3206F6-5C88-4AAD-932F-D9DFD889B282}" srcOrd="1" destOrd="0" presId="urn:microsoft.com/office/officeart/2005/8/layout/list1"/>
    <dgm:cxn modelId="{33C59754-18D3-49E4-94D2-EB6FE82BAFC5}" type="presParOf" srcId="{1B59430D-7BAB-4FF7-B722-F02B16E3A497}" destId="{74FD4C3C-F9F9-4D83-90B5-1BA3E8D81B9E}" srcOrd="2" destOrd="0" presId="urn:microsoft.com/office/officeart/2005/8/layout/list1"/>
    <dgm:cxn modelId="{CE0FA73C-D986-48E2-8390-F235748FA2AE}" type="presParOf" srcId="{1B59430D-7BAB-4FF7-B722-F02B16E3A497}" destId="{4BED4E16-E959-4185-BE96-4E8E6D943315}" srcOrd="3" destOrd="0" presId="urn:microsoft.com/office/officeart/2005/8/layout/list1"/>
    <dgm:cxn modelId="{270846DE-2120-43A2-A5B3-97F82752383D}" type="presParOf" srcId="{1B59430D-7BAB-4FF7-B722-F02B16E3A497}" destId="{1AC0F3AB-D0A1-4190-8E07-851865BD8F0C}" srcOrd="4" destOrd="0" presId="urn:microsoft.com/office/officeart/2005/8/layout/list1"/>
    <dgm:cxn modelId="{39595679-909C-41DC-B5DE-A26A96E6FD55}" type="presParOf" srcId="{1AC0F3AB-D0A1-4190-8E07-851865BD8F0C}" destId="{B8EFEC37-0F06-41C5-9609-336FEDE17FE4}" srcOrd="0" destOrd="0" presId="urn:microsoft.com/office/officeart/2005/8/layout/list1"/>
    <dgm:cxn modelId="{F5A89B6D-9C4A-4CFF-89AE-9B26ED5CF0FF}" type="presParOf" srcId="{1AC0F3AB-D0A1-4190-8E07-851865BD8F0C}" destId="{047C5283-7FBC-4C94-84EA-9E1F1AE68382}" srcOrd="1" destOrd="0" presId="urn:microsoft.com/office/officeart/2005/8/layout/list1"/>
    <dgm:cxn modelId="{31856D4B-C6AC-4C83-8168-371258B19084}" type="presParOf" srcId="{1B59430D-7BAB-4FF7-B722-F02B16E3A497}" destId="{ED72C55A-3793-44CF-A5C3-98E9DE0F4A26}" srcOrd="5" destOrd="0" presId="urn:microsoft.com/office/officeart/2005/8/layout/list1"/>
    <dgm:cxn modelId="{72E0B225-5A34-4767-BEDF-C281746A3143}" type="presParOf" srcId="{1B59430D-7BAB-4FF7-B722-F02B16E3A497}" destId="{B9D3C1CD-2B79-4E7D-957B-2B4F3F0B8F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400" b="1" dirty="0">
              <a:latin typeface="Trebuchet MS" panose="020B0603020202020204" pitchFamily="34" charset="0"/>
            </a:rPr>
            <a:t>Coordenadora de Evangelização e Oração</a:t>
          </a: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Orienta a formação dos </a:t>
          </a:r>
          <a:r>
            <a:rPr lang="pt-BR" dirty="0" err="1">
              <a:latin typeface="Trebuchet MS" panose="020B0603020202020204" pitchFamily="34" charset="0"/>
            </a:rPr>
            <a:t>PGMs</a:t>
          </a:r>
          <a:r>
            <a:rPr lang="pt-BR" dirty="0">
              <a:latin typeface="Trebuchet MS" panose="020B0603020202020204" pitchFamily="34" charset="0"/>
            </a:rPr>
            <a:t> e acompanha o funcionamento de cada um deles.</a:t>
          </a: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>
              <a:latin typeface="Trebuchet MS" panose="020B0603020202020204" pitchFamily="34" charset="0"/>
            </a:rPr>
            <a:t>Líder do Grupo Específico</a:t>
          </a: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Planejar juntamente com a coord. Geral as ações voltadas para o grupo que lidera.</a:t>
          </a:r>
          <a:endParaRPr lang="pt-BR" dirty="0">
            <a:latin typeface="Trebuchet MS" panose="020B0603020202020204" pitchFamily="34" charset="0"/>
          </a:endParaRP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CB15984D-D3CF-46FB-B492-2D40FEBDFE6B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Dirigir a reunião do grupo específico.</a:t>
          </a:r>
          <a:endParaRPr lang="pt-BR" dirty="0">
            <a:latin typeface="Trebuchet MS" panose="020B0603020202020204" pitchFamily="34" charset="0"/>
          </a:endParaRPr>
        </a:p>
      </dgm:t>
    </dgm:pt>
    <dgm:pt modelId="{4F11333B-8A25-4082-A4F8-2325BFACA77B}" type="parTrans" cxnId="{EDBFAE2E-B1E3-43D2-ABC2-A0627ACE3F9F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7AE2FA44-2EF7-4FCF-B4CE-D8E397AB2956}" type="sibTrans" cxnId="{EDBFAE2E-B1E3-43D2-ABC2-A0627ACE3F9F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A1F76DD-DA19-47EE-9AD5-4A81D64DAEDD}">
      <dgm:prSet phldrT="[Texto]" custT="1"/>
      <dgm:spPr/>
      <dgm:t>
        <a:bodyPr/>
        <a:lstStyle/>
        <a:p>
          <a:r>
            <a:rPr lang="pt-BR" sz="2800" b="1" dirty="0">
              <a:latin typeface="Trebuchet MS" panose="020B0603020202020204" pitchFamily="34" charset="0"/>
            </a:rPr>
            <a:t>Orientadoras de AM e MR</a:t>
          </a:r>
        </a:p>
      </dgm:t>
    </dgm:pt>
    <dgm:pt modelId="{5BE2B782-1764-4392-89EB-2E04334D1D3B}" type="parTrans" cxnId="{282D6366-E987-4AEB-B6A8-09DD4344CE98}">
      <dgm:prSet/>
      <dgm:spPr/>
      <dgm:t>
        <a:bodyPr/>
        <a:lstStyle/>
        <a:p>
          <a:endParaRPr lang="pt-BR"/>
        </a:p>
      </dgm:t>
    </dgm:pt>
    <dgm:pt modelId="{4B81D2C4-8429-491E-B9A6-3F5F2EA90BC0}" type="sibTrans" cxnId="{282D6366-E987-4AEB-B6A8-09DD4344CE98}">
      <dgm:prSet/>
      <dgm:spPr/>
      <dgm:t>
        <a:bodyPr/>
        <a:lstStyle/>
        <a:p>
          <a:endParaRPr lang="pt-BR"/>
        </a:p>
      </dgm:t>
    </dgm:pt>
    <dgm:pt modelId="{3B12DD48-69F5-4941-8A52-1E2A1923D989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Cumprir as atribuições do cargo de orientadora da organização AM ou MR.</a:t>
          </a:r>
        </a:p>
      </dgm:t>
    </dgm:pt>
    <dgm:pt modelId="{9B4BF728-CF00-4B29-97A6-B3DDE165E89F}" type="parTrans" cxnId="{4DFE0500-3E3F-4C16-8EA0-A46B0F25D6AD}">
      <dgm:prSet/>
      <dgm:spPr/>
      <dgm:t>
        <a:bodyPr/>
        <a:lstStyle/>
        <a:p>
          <a:endParaRPr lang="pt-BR"/>
        </a:p>
      </dgm:t>
    </dgm:pt>
    <dgm:pt modelId="{411FBFA3-B391-432D-885B-B352ABB6A0E4}" type="sibTrans" cxnId="{4DFE0500-3E3F-4C16-8EA0-A46B0F25D6AD}">
      <dgm:prSet/>
      <dgm:spPr/>
      <dgm:t>
        <a:bodyPr/>
        <a:lstStyle/>
        <a:p>
          <a:endParaRPr lang="pt-BR"/>
        </a:p>
      </dgm:t>
    </dgm:pt>
    <dgm:pt modelId="{D2453C3D-73E7-4821-B15E-DBE794A00026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Apoiar as atividades de Mulher Cristã em Missão e delas participar ativamente.</a:t>
          </a:r>
        </a:p>
      </dgm:t>
    </dgm:pt>
    <dgm:pt modelId="{70BD198F-3219-4F24-B6C7-67544CF92740}" type="parTrans" cxnId="{7F147BDF-388F-4E7D-A389-4E1F72CECEBD}">
      <dgm:prSet/>
      <dgm:spPr/>
      <dgm:t>
        <a:bodyPr/>
        <a:lstStyle/>
        <a:p>
          <a:endParaRPr lang="pt-BR"/>
        </a:p>
      </dgm:t>
    </dgm:pt>
    <dgm:pt modelId="{0C5E90C1-9AC5-4B78-A54F-16DDB60D95E6}" type="sibTrans" cxnId="{7F147BDF-388F-4E7D-A389-4E1F72CECEBD}">
      <dgm:prSet/>
      <dgm:spPr/>
      <dgm:t>
        <a:bodyPr/>
        <a:lstStyle/>
        <a:p>
          <a:endParaRPr lang="pt-BR"/>
        </a:p>
      </dgm:t>
    </dgm:pt>
    <dgm:pt modelId="{C26DFD34-9912-4440-A317-04893A8D31A1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Participar das reuniões de planejamento de Mulher Cristã em Missão.</a:t>
          </a:r>
        </a:p>
      </dgm:t>
    </dgm:pt>
    <dgm:pt modelId="{69EFACC4-C994-4C0E-B254-FF409F772B7C}" type="parTrans" cxnId="{4D994952-470E-4DCF-B4CF-32E6E4B57111}">
      <dgm:prSet/>
      <dgm:spPr/>
      <dgm:t>
        <a:bodyPr/>
        <a:lstStyle/>
        <a:p>
          <a:endParaRPr lang="pt-BR"/>
        </a:p>
      </dgm:t>
    </dgm:pt>
    <dgm:pt modelId="{CD2243E1-107D-4D42-88E4-324C6FAFB302}" type="sibTrans" cxnId="{4D994952-470E-4DCF-B4CF-32E6E4B57111}">
      <dgm:prSet/>
      <dgm:spPr/>
      <dgm:t>
        <a:bodyPr/>
        <a:lstStyle/>
        <a:p>
          <a:endParaRPr lang="pt-BR"/>
        </a:p>
      </dgm:t>
    </dgm:pt>
    <dgm:pt modelId="{C4F86386-B42B-469A-A6A0-1678D76AB3D2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Representar as organizações AM e MR e promovê-las nos encontros de Mulher Cristã em Missão.</a:t>
          </a:r>
        </a:p>
      </dgm:t>
    </dgm:pt>
    <dgm:pt modelId="{3C57D62E-1414-4748-AFCD-3B4BBF97D45D}" type="parTrans" cxnId="{5380F386-D0F1-4CD6-9E2D-4070A4A5897B}">
      <dgm:prSet/>
      <dgm:spPr/>
      <dgm:t>
        <a:bodyPr/>
        <a:lstStyle/>
        <a:p>
          <a:endParaRPr lang="pt-BR"/>
        </a:p>
      </dgm:t>
    </dgm:pt>
    <dgm:pt modelId="{C08E7E99-CDA4-4F10-9316-06CB4DD3A596}" type="sibTrans" cxnId="{5380F386-D0F1-4CD6-9E2D-4070A4A5897B}">
      <dgm:prSet/>
      <dgm:spPr/>
      <dgm:t>
        <a:bodyPr/>
        <a:lstStyle/>
        <a:p>
          <a:endParaRPr lang="pt-BR"/>
        </a:p>
      </dgm:t>
    </dgm:pt>
    <dgm:pt modelId="{08E1C8A5-91B0-4318-A8F6-13261444E60F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Mobilizar as mulheres do seu grupo nas ações e encontros/reuniões.</a:t>
          </a:r>
        </a:p>
      </dgm:t>
    </dgm:pt>
    <dgm:pt modelId="{9B428B2B-5704-4742-A5A1-048B8B15325A}" type="parTrans" cxnId="{99297382-2C40-4D3E-8894-889A96A6E669}">
      <dgm:prSet/>
      <dgm:spPr/>
      <dgm:t>
        <a:bodyPr/>
        <a:lstStyle/>
        <a:p>
          <a:endParaRPr lang="pt-BR"/>
        </a:p>
      </dgm:t>
    </dgm:pt>
    <dgm:pt modelId="{C5419FA5-3D85-4109-9C12-EBF96F3DC77B}" type="sibTrans" cxnId="{99297382-2C40-4D3E-8894-889A96A6E669}">
      <dgm:prSet/>
      <dgm:spPr/>
      <dgm:t>
        <a:bodyPr/>
        <a:lstStyle/>
        <a:p>
          <a:endParaRPr lang="pt-BR"/>
        </a:p>
      </dgm:t>
    </dgm:pt>
    <dgm:pt modelId="{EF9D4189-51F1-4C71-BAD6-78CE2A27AB5A}">
      <dgm:prSet/>
      <dgm:spPr/>
      <dgm:t>
        <a:bodyPr/>
        <a:lstStyle/>
        <a:p>
          <a:endParaRPr lang="pt-BR" dirty="0">
            <a:latin typeface="Trebuchet MS" panose="020B0603020202020204" pitchFamily="34" charset="0"/>
          </a:endParaRPr>
        </a:p>
      </dgm:t>
    </dgm:pt>
    <dgm:pt modelId="{618E1D85-D65D-4E19-9F3C-B0D940D114EC}" type="parTrans" cxnId="{3C8E7BF0-37A7-4E8F-87E1-05430B6867C3}">
      <dgm:prSet/>
      <dgm:spPr/>
      <dgm:t>
        <a:bodyPr/>
        <a:lstStyle/>
        <a:p>
          <a:endParaRPr lang="pt-BR"/>
        </a:p>
      </dgm:t>
    </dgm:pt>
    <dgm:pt modelId="{30BD29E8-E8E3-4C2B-865C-3F589543BB23}" type="sibTrans" cxnId="{3C8E7BF0-37A7-4E8F-87E1-05430B6867C3}">
      <dgm:prSet/>
      <dgm:spPr/>
      <dgm:t>
        <a:bodyPr/>
        <a:lstStyle/>
        <a:p>
          <a:endParaRPr lang="pt-BR"/>
        </a:p>
      </dgm:t>
    </dgm:pt>
    <dgm:pt modelId="{ACA96D48-B750-4536-8A91-C16AA1B57A4B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Coordena os encontros de oração das Mulheres Intercessoras.</a:t>
          </a:r>
        </a:p>
      </dgm:t>
    </dgm:pt>
    <dgm:pt modelId="{50F6DE36-B7CD-45CE-A6EA-11318EEA017C}" type="parTrans" cxnId="{4E249FC0-9898-435C-9CE3-94E17B84C1B8}">
      <dgm:prSet/>
      <dgm:spPr/>
      <dgm:t>
        <a:bodyPr/>
        <a:lstStyle/>
        <a:p>
          <a:endParaRPr lang="pt-BR"/>
        </a:p>
      </dgm:t>
    </dgm:pt>
    <dgm:pt modelId="{B7DD8ACF-56FF-4129-A0A8-4DD99EA427BE}" type="sibTrans" cxnId="{4E249FC0-9898-435C-9CE3-94E17B84C1B8}">
      <dgm:prSet/>
      <dgm:spPr/>
      <dgm:t>
        <a:bodyPr/>
        <a:lstStyle/>
        <a:p>
          <a:endParaRPr lang="pt-BR"/>
        </a:p>
      </dgm:t>
    </dgm:pt>
    <dgm:pt modelId="{A3728DBC-65AF-4795-A097-23133F6680F3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Coordena os cultos e a visitação nos lares, entre outros.</a:t>
          </a:r>
        </a:p>
      </dgm:t>
    </dgm:pt>
    <dgm:pt modelId="{C654313D-9AE9-4096-AD6D-1B246326256D}" type="parTrans" cxnId="{1E92CCEE-8FEE-4D55-9065-2F01A41D0F04}">
      <dgm:prSet/>
      <dgm:spPr/>
      <dgm:t>
        <a:bodyPr/>
        <a:lstStyle/>
        <a:p>
          <a:endParaRPr lang="pt-BR"/>
        </a:p>
      </dgm:t>
    </dgm:pt>
    <dgm:pt modelId="{F3C8B01F-D088-4246-B5D3-C6CFBC82DEC6}" type="sibTrans" cxnId="{1E92CCEE-8FEE-4D55-9065-2F01A41D0F04}">
      <dgm:prSet/>
      <dgm:spPr/>
      <dgm:t>
        <a:bodyPr/>
        <a:lstStyle/>
        <a:p>
          <a:endParaRPr lang="pt-BR"/>
        </a:p>
      </dgm:t>
    </dgm:pt>
    <dgm:pt modelId="{316D0CF0-1A81-4B03-A13F-6021DF26D4C4}">
      <dgm:prSet/>
      <dgm:spPr/>
      <dgm:t>
        <a:bodyPr/>
        <a:lstStyle/>
        <a:p>
          <a:r>
            <a:rPr lang="pt-BR" dirty="0">
              <a:latin typeface="Trebuchet MS" panose="020B0603020202020204" pitchFamily="34" charset="0"/>
            </a:rPr>
            <a:t>Coordena as ações de Compaixão e Graça, seguindo as sugestões das revistas </a:t>
          </a:r>
          <a:r>
            <a:rPr lang="pt-BR" i="1" dirty="0">
              <a:latin typeface="Trebuchet MS" panose="020B0603020202020204" pitchFamily="34" charset="0"/>
            </a:rPr>
            <a:t>Visão Missionária </a:t>
          </a:r>
          <a:r>
            <a:rPr lang="pt-BR" dirty="0">
              <a:latin typeface="Trebuchet MS" panose="020B0603020202020204" pitchFamily="34" charset="0"/>
            </a:rPr>
            <a:t>e </a:t>
          </a:r>
          <a:r>
            <a:rPr lang="pt-BR" i="1" dirty="0">
              <a:latin typeface="Trebuchet MS" panose="020B0603020202020204" pitchFamily="34" charset="0"/>
            </a:rPr>
            <a:t>Ela Vida &amp; Missão</a:t>
          </a:r>
          <a:r>
            <a:rPr lang="pt-BR" dirty="0">
              <a:latin typeface="Trebuchet MS" panose="020B0603020202020204" pitchFamily="34" charset="0"/>
            </a:rPr>
            <a:t>.</a:t>
          </a:r>
        </a:p>
      </dgm:t>
    </dgm:pt>
    <dgm:pt modelId="{CAB2AF1D-1671-4C59-BE73-CB2EF587B800}" type="parTrans" cxnId="{5EC27456-6501-40BD-94C1-38214F0C3838}">
      <dgm:prSet/>
      <dgm:spPr/>
      <dgm:t>
        <a:bodyPr/>
        <a:lstStyle/>
        <a:p>
          <a:endParaRPr lang="pt-BR"/>
        </a:p>
      </dgm:t>
    </dgm:pt>
    <dgm:pt modelId="{FE1D3715-B7F2-4772-92F5-5F1F2BD877CB}" type="sibTrans" cxnId="{5EC27456-6501-40BD-94C1-38214F0C3838}">
      <dgm:prSet/>
      <dgm:spPr/>
      <dgm:t>
        <a:bodyPr/>
        <a:lstStyle/>
        <a:p>
          <a:endParaRPr lang="pt-BR"/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3"/>
      <dgm:spPr/>
    </dgm:pt>
    <dgm:pt modelId="{9B12814C-F5EB-4847-B4D3-935078FF5C01}" type="pres">
      <dgm:prSet presAssocID="{F0DF9702-5FE9-4B2C-9343-7FA285305B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3">
        <dgm:presLayoutVars>
          <dgm:bulletEnabled val="1"/>
        </dgm:presLayoutVars>
      </dgm:prSet>
      <dgm:spPr/>
    </dgm:pt>
    <dgm:pt modelId="{4BED4E16-E959-4185-BE96-4E8E6D943315}" type="pres">
      <dgm:prSet presAssocID="{B3BB3211-0312-416E-8243-6E26C1566F47}" presName="spaceBetweenRectangles" presStyleCnt="0"/>
      <dgm:spPr/>
    </dgm:pt>
    <dgm:pt modelId="{4627D035-D6FC-4CD0-B788-A568607D2303}" type="pres">
      <dgm:prSet presAssocID="{5A1F76DD-DA19-47EE-9AD5-4A81D64DAEDD}" presName="parentLin" presStyleCnt="0"/>
      <dgm:spPr/>
    </dgm:pt>
    <dgm:pt modelId="{1F9FB2C2-FEEF-4D73-8053-A565AFC90BA6}" type="pres">
      <dgm:prSet presAssocID="{5A1F76DD-DA19-47EE-9AD5-4A81D64DAEDD}" presName="parentLeftMargin" presStyleLbl="node1" presStyleIdx="0" presStyleCnt="3"/>
      <dgm:spPr/>
    </dgm:pt>
    <dgm:pt modelId="{ADB7DE71-7161-42EF-AF03-F97916427805}" type="pres">
      <dgm:prSet presAssocID="{5A1F76DD-DA19-47EE-9AD5-4A81D64DA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4465DE-FF58-4788-AB63-CAC3345F95C8}" type="pres">
      <dgm:prSet presAssocID="{5A1F76DD-DA19-47EE-9AD5-4A81D64DAEDD}" presName="negativeSpace" presStyleCnt="0"/>
      <dgm:spPr/>
    </dgm:pt>
    <dgm:pt modelId="{5F8C278D-A7D5-4ABC-8281-841D1A8903E9}" type="pres">
      <dgm:prSet presAssocID="{5A1F76DD-DA19-47EE-9AD5-4A81D64DAEDD}" presName="childText" presStyleLbl="conFgAcc1" presStyleIdx="1" presStyleCnt="3">
        <dgm:presLayoutVars>
          <dgm:bulletEnabled val="1"/>
        </dgm:presLayoutVars>
      </dgm:prSet>
      <dgm:spPr/>
    </dgm:pt>
    <dgm:pt modelId="{2BD87366-D69D-47F2-939C-4971FA46938F}" type="pres">
      <dgm:prSet presAssocID="{4B81D2C4-8429-491E-B9A6-3F5F2EA90BC0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1" presStyleCnt="3"/>
      <dgm:spPr/>
    </dgm:pt>
    <dgm:pt modelId="{047C5283-7FBC-4C94-84EA-9E1F1AE68382}" type="pres">
      <dgm:prSet presAssocID="{21A32904-4FA6-4FDD-B826-2E928CB799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FE0500-3E3F-4C16-8EA0-A46B0F25D6AD}" srcId="{5A1F76DD-DA19-47EE-9AD5-4A81D64DAEDD}" destId="{3B12DD48-69F5-4941-8A52-1E2A1923D989}" srcOrd="0" destOrd="0" parTransId="{9B4BF728-CF00-4B29-97A6-B3DDE165E89F}" sibTransId="{411FBFA3-B391-432D-885B-B352ABB6A0E4}"/>
    <dgm:cxn modelId="{62A9960B-C7B6-4310-A146-43291EE38048}" type="presOf" srcId="{5A1F76DD-DA19-47EE-9AD5-4A81D64DAEDD}" destId="{1F9FB2C2-FEEF-4D73-8053-A565AFC90BA6}" srcOrd="0" destOrd="0" presId="urn:microsoft.com/office/officeart/2005/8/layout/list1"/>
    <dgm:cxn modelId="{2BA0D70B-337F-45BF-B7A1-FF0DFC246E57}" type="presOf" srcId="{D2453C3D-73E7-4821-B15E-DBE794A00026}" destId="{5F8C278D-A7D5-4ABC-8281-841D1A8903E9}" srcOrd="0" destOrd="3" presId="urn:microsoft.com/office/officeart/2005/8/layout/list1"/>
    <dgm:cxn modelId="{DE7D031C-E915-4964-AC9A-B7C3091AA5F9}" type="presOf" srcId="{3B12DD48-69F5-4941-8A52-1E2A1923D989}" destId="{5F8C278D-A7D5-4ABC-8281-841D1A8903E9}" srcOrd="0" destOrd="0" presId="urn:microsoft.com/office/officeart/2005/8/layout/list1"/>
    <dgm:cxn modelId="{9208DC25-5811-4CD5-9849-ACB628F85E99}" type="presOf" srcId="{F0DF9702-5FE9-4B2C-9343-7FA285305B83}" destId="{9B12814C-F5EB-4847-B4D3-935078FF5C01}" srcOrd="1" destOrd="0" presId="urn:microsoft.com/office/officeart/2005/8/layout/list1"/>
    <dgm:cxn modelId="{EDBFAE2E-B1E3-43D2-ABC2-A0627ACE3F9F}" srcId="{21A32904-4FA6-4FDD-B826-2E928CB79996}" destId="{CB15984D-D3CF-46FB-B492-2D40FEBDFE6B}" srcOrd="1" destOrd="0" parTransId="{4F11333B-8A25-4082-A4F8-2325BFACA77B}" sibTransId="{7AE2FA44-2EF7-4FCF-B4CE-D8E397AB2956}"/>
    <dgm:cxn modelId="{81D1C42E-356D-4B96-9098-D65619AAE562}" type="presOf" srcId="{106BBD9E-FEAA-4190-B512-D1DD49ED1918}" destId="{1B59430D-7BAB-4FF7-B722-F02B16E3A497}" srcOrd="0" destOrd="0" presId="urn:microsoft.com/office/officeart/2005/8/layout/list1"/>
    <dgm:cxn modelId="{AE175D3B-8F8F-45A4-AD3F-6FBE3898DC86}" type="presOf" srcId="{C26DFD34-9912-4440-A317-04893A8D31A1}" destId="{5F8C278D-A7D5-4ABC-8281-841D1A8903E9}" srcOrd="0" destOrd="2" presId="urn:microsoft.com/office/officeart/2005/8/layout/list1"/>
    <dgm:cxn modelId="{8541C63D-5D4F-47FD-85B5-FFB426E0772B}" type="presOf" srcId="{ACA96D48-B750-4536-8A91-C16AA1B57A4B}" destId="{74FD4C3C-F9F9-4D83-90B5-1BA3E8D81B9E}" srcOrd="0" destOrd="1" presId="urn:microsoft.com/office/officeart/2005/8/layout/list1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5F1FDC43-1AB0-472D-B414-0A5EFAEF85D0}" type="presOf" srcId="{08E1C8A5-91B0-4318-A8F6-13261444E60F}" destId="{B9D3C1CD-2B79-4E7D-957B-2B4F3F0B8F87}" srcOrd="0" destOrd="2" presId="urn:microsoft.com/office/officeart/2005/8/layout/list1"/>
    <dgm:cxn modelId="{D8ACB464-EA18-481E-9D55-810407EA7C23}" type="presOf" srcId="{CB15984D-D3CF-46FB-B492-2D40FEBDFE6B}" destId="{B9D3C1CD-2B79-4E7D-957B-2B4F3F0B8F87}" srcOrd="0" destOrd="1" presId="urn:microsoft.com/office/officeart/2005/8/layout/list1"/>
    <dgm:cxn modelId="{282D6366-E987-4AEB-B6A8-09DD4344CE98}" srcId="{106BBD9E-FEAA-4190-B512-D1DD49ED1918}" destId="{5A1F76DD-DA19-47EE-9AD5-4A81D64DAEDD}" srcOrd="1" destOrd="0" parTransId="{5BE2B782-1764-4392-89EB-2E04334D1D3B}" sibTransId="{4B81D2C4-8429-491E-B9A6-3F5F2EA90BC0}"/>
    <dgm:cxn modelId="{4D994952-470E-4DCF-B4CF-32E6E4B57111}" srcId="{5A1F76DD-DA19-47EE-9AD5-4A81D64DAEDD}" destId="{C26DFD34-9912-4440-A317-04893A8D31A1}" srcOrd="2" destOrd="0" parTransId="{69EFACC4-C994-4C0E-B254-FF409F772B7C}" sibTransId="{CD2243E1-107D-4D42-88E4-324C6FAFB302}"/>
    <dgm:cxn modelId="{35FC1753-EE78-4064-A6D8-745D74EF94CF}" type="presOf" srcId="{EF9D4189-51F1-4C71-BAD6-78CE2A27AB5A}" destId="{B9D3C1CD-2B79-4E7D-957B-2B4F3F0B8F87}" srcOrd="0" destOrd="3" presId="urn:microsoft.com/office/officeart/2005/8/layout/list1"/>
    <dgm:cxn modelId="{5EC27456-6501-40BD-94C1-38214F0C3838}" srcId="{F0DF9702-5FE9-4B2C-9343-7FA285305B83}" destId="{316D0CF0-1A81-4B03-A13F-6021DF26D4C4}" srcOrd="3" destOrd="0" parTransId="{CAB2AF1D-1671-4C59-BE73-CB2EF587B800}" sibTransId="{FE1D3715-B7F2-4772-92F5-5F1F2BD877CB}"/>
    <dgm:cxn modelId="{EDC6A177-ADF2-451D-B68F-650F10AF897B}" type="presOf" srcId="{316D0CF0-1A81-4B03-A13F-6021DF26D4C4}" destId="{74FD4C3C-F9F9-4D83-90B5-1BA3E8D81B9E}" srcOrd="0" destOrd="3" presId="urn:microsoft.com/office/officeart/2005/8/layout/list1"/>
    <dgm:cxn modelId="{99297382-2C40-4D3E-8894-889A96A6E669}" srcId="{21A32904-4FA6-4FDD-B826-2E928CB79996}" destId="{08E1C8A5-91B0-4318-A8F6-13261444E60F}" srcOrd="2" destOrd="0" parTransId="{9B428B2B-5704-4742-A5A1-048B8B15325A}" sibTransId="{C5419FA5-3D85-4109-9C12-EBF96F3DC77B}"/>
    <dgm:cxn modelId="{5380F386-D0F1-4CD6-9E2D-4070A4A5897B}" srcId="{5A1F76DD-DA19-47EE-9AD5-4A81D64DAEDD}" destId="{C4F86386-B42B-469A-A6A0-1678D76AB3D2}" srcOrd="1" destOrd="0" parTransId="{3C57D62E-1414-4748-AFCD-3B4BBF97D45D}" sibTransId="{C08E7E99-CDA4-4F10-9316-06CB4DD3A596}"/>
    <dgm:cxn modelId="{20FA2299-7085-42FC-9DC0-5754C5F8E9CB}" srcId="{106BBD9E-FEAA-4190-B512-D1DD49ED1918}" destId="{21A32904-4FA6-4FDD-B826-2E928CB79996}" srcOrd="2" destOrd="0" parTransId="{88205C74-FA6B-45E6-B7E8-1399C860F190}" sibTransId="{FBB5D51A-1312-4088-B58A-A818099E0CD3}"/>
    <dgm:cxn modelId="{348455A5-D4F5-42C9-8209-3CB91FC5F37A}" type="presOf" srcId="{A3728DBC-65AF-4795-A097-23133F6680F3}" destId="{74FD4C3C-F9F9-4D83-90B5-1BA3E8D81B9E}" srcOrd="0" destOrd="2" presId="urn:microsoft.com/office/officeart/2005/8/layout/list1"/>
    <dgm:cxn modelId="{7C0743AA-9CE3-4DAB-8C28-7AD25C21C5B1}" type="presOf" srcId="{21A32904-4FA6-4FDD-B826-2E928CB79996}" destId="{047C5283-7FBC-4C94-84EA-9E1F1AE68382}" srcOrd="1" destOrd="0" presId="urn:microsoft.com/office/officeart/2005/8/layout/list1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994413B1-F78B-49EE-AB19-83B8E8C58662}" type="presOf" srcId="{99C40B2D-98EF-4CAA-BBF9-1659AAEB5953}" destId="{74FD4C3C-F9F9-4D83-90B5-1BA3E8D81B9E}" srcOrd="0" destOrd="0" presId="urn:microsoft.com/office/officeart/2005/8/layout/list1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194A4CB9-EE79-426E-946E-CE0FF9F144AD}" type="presOf" srcId="{5945C126-B069-4B9A-BEDA-AF226B50967A}" destId="{B9D3C1CD-2B79-4E7D-957B-2B4F3F0B8F87}" srcOrd="0" destOrd="0" presId="urn:microsoft.com/office/officeart/2005/8/layout/list1"/>
    <dgm:cxn modelId="{FDD6BFBA-4296-4C03-99F9-BE74D1EDD1C5}" type="presOf" srcId="{5A1F76DD-DA19-47EE-9AD5-4A81D64DAEDD}" destId="{ADB7DE71-7161-42EF-AF03-F97916427805}" srcOrd="1" destOrd="0" presId="urn:microsoft.com/office/officeart/2005/8/layout/list1"/>
    <dgm:cxn modelId="{4E249FC0-9898-435C-9CE3-94E17B84C1B8}" srcId="{F0DF9702-5FE9-4B2C-9343-7FA285305B83}" destId="{ACA96D48-B750-4536-8A91-C16AA1B57A4B}" srcOrd="1" destOrd="0" parTransId="{50F6DE36-B7CD-45CE-A6EA-11318EEA017C}" sibTransId="{B7DD8ACF-56FF-4129-A0A8-4DD99EA427BE}"/>
    <dgm:cxn modelId="{9A2168C4-432D-45EF-B5BA-93B5E2F68F82}" type="presOf" srcId="{C4F86386-B42B-469A-A6A0-1678D76AB3D2}" destId="{5F8C278D-A7D5-4ABC-8281-841D1A8903E9}" srcOrd="0" destOrd="1" presId="urn:microsoft.com/office/officeart/2005/8/layout/list1"/>
    <dgm:cxn modelId="{CA3858CA-0B23-4D24-A2FA-A7FD301BCF6A}" type="presOf" srcId="{21A32904-4FA6-4FDD-B826-2E928CB79996}" destId="{B8EFEC37-0F06-41C5-9609-336FEDE17FE4}" srcOrd="0" destOrd="0" presId="urn:microsoft.com/office/officeart/2005/8/layout/list1"/>
    <dgm:cxn modelId="{7F147BDF-388F-4E7D-A389-4E1F72CECEBD}" srcId="{5A1F76DD-DA19-47EE-9AD5-4A81D64DAEDD}" destId="{D2453C3D-73E7-4821-B15E-DBE794A00026}" srcOrd="3" destOrd="0" parTransId="{70BD198F-3219-4F24-B6C7-67544CF92740}" sibTransId="{0C5E90C1-9AC5-4B78-A54F-16DDB60D95E6}"/>
    <dgm:cxn modelId="{A526C9E2-3104-4097-AB6D-67E76961CBEC}" type="presOf" srcId="{F0DF9702-5FE9-4B2C-9343-7FA285305B83}" destId="{D08058EB-D372-4CD5-B35E-4AEA61F39899}" srcOrd="0" destOrd="0" presId="urn:microsoft.com/office/officeart/2005/8/layout/list1"/>
    <dgm:cxn modelId="{1E92CCEE-8FEE-4D55-9065-2F01A41D0F04}" srcId="{F0DF9702-5FE9-4B2C-9343-7FA285305B83}" destId="{A3728DBC-65AF-4795-A097-23133F6680F3}" srcOrd="2" destOrd="0" parTransId="{C654313D-9AE9-4096-AD6D-1B246326256D}" sibTransId="{F3C8B01F-D088-4246-B5D3-C6CFBC82DEC6}"/>
    <dgm:cxn modelId="{3C8E7BF0-37A7-4E8F-87E1-05430B6867C3}" srcId="{21A32904-4FA6-4FDD-B826-2E928CB79996}" destId="{EF9D4189-51F1-4C71-BAD6-78CE2A27AB5A}" srcOrd="3" destOrd="0" parTransId="{618E1D85-D65D-4E19-9F3C-B0D940D114EC}" sibTransId="{30BD29E8-E8E3-4C2B-865C-3F589543BB23}"/>
    <dgm:cxn modelId="{EBFB318F-A761-429C-9D6D-61E0506E79CD}" type="presParOf" srcId="{1B59430D-7BAB-4FF7-B722-F02B16E3A497}" destId="{E17CBC53-34CC-4296-BBB2-8C1711BD7488}" srcOrd="0" destOrd="0" presId="urn:microsoft.com/office/officeart/2005/8/layout/list1"/>
    <dgm:cxn modelId="{7A3EE5B5-01C9-4C29-A0A4-A7EA160C51CF}" type="presParOf" srcId="{E17CBC53-34CC-4296-BBB2-8C1711BD7488}" destId="{D08058EB-D372-4CD5-B35E-4AEA61F39899}" srcOrd="0" destOrd="0" presId="urn:microsoft.com/office/officeart/2005/8/layout/list1"/>
    <dgm:cxn modelId="{AA8FC707-7736-4EA1-89D8-1A934BD997B7}" type="presParOf" srcId="{E17CBC53-34CC-4296-BBB2-8C1711BD7488}" destId="{9B12814C-F5EB-4847-B4D3-935078FF5C01}" srcOrd="1" destOrd="0" presId="urn:microsoft.com/office/officeart/2005/8/layout/list1"/>
    <dgm:cxn modelId="{0EDA4831-030E-4295-9C20-03DE5AD9747D}" type="presParOf" srcId="{1B59430D-7BAB-4FF7-B722-F02B16E3A497}" destId="{1D3206F6-5C88-4AAD-932F-D9DFD889B282}" srcOrd="1" destOrd="0" presId="urn:microsoft.com/office/officeart/2005/8/layout/list1"/>
    <dgm:cxn modelId="{08048D7C-9F7A-4AA8-80B7-38E9FA2D676A}" type="presParOf" srcId="{1B59430D-7BAB-4FF7-B722-F02B16E3A497}" destId="{74FD4C3C-F9F9-4D83-90B5-1BA3E8D81B9E}" srcOrd="2" destOrd="0" presId="urn:microsoft.com/office/officeart/2005/8/layout/list1"/>
    <dgm:cxn modelId="{96DCE2D3-C54B-4525-B08E-CF2E10A6C39D}" type="presParOf" srcId="{1B59430D-7BAB-4FF7-B722-F02B16E3A497}" destId="{4BED4E16-E959-4185-BE96-4E8E6D943315}" srcOrd="3" destOrd="0" presId="urn:microsoft.com/office/officeart/2005/8/layout/list1"/>
    <dgm:cxn modelId="{68550FCD-C505-4416-8012-0F4961EF45B2}" type="presParOf" srcId="{1B59430D-7BAB-4FF7-B722-F02B16E3A497}" destId="{4627D035-D6FC-4CD0-B788-A568607D2303}" srcOrd="4" destOrd="0" presId="urn:microsoft.com/office/officeart/2005/8/layout/list1"/>
    <dgm:cxn modelId="{28A0B879-BE47-4FDF-AB8C-B95323E0A956}" type="presParOf" srcId="{4627D035-D6FC-4CD0-B788-A568607D2303}" destId="{1F9FB2C2-FEEF-4D73-8053-A565AFC90BA6}" srcOrd="0" destOrd="0" presId="urn:microsoft.com/office/officeart/2005/8/layout/list1"/>
    <dgm:cxn modelId="{EF27F1D4-8871-404C-84FC-02162FE2CE73}" type="presParOf" srcId="{4627D035-D6FC-4CD0-B788-A568607D2303}" destId="{ADB7DE71-7161-42EF-AF03-F97916427805}" srcOrd="1" destOrd="0" presId="urn:microsoft.com/office/officeart/2005/8/layout/list1"/>
    <dgm:cxn modelId="{7E42AAF5-0BBB-46D5-B86A-3C219947EB67}" type="presParOf" srcId="{1B59430D-7BAB-4FF7-B722-F02B16E3A497}" destId="{7A4465DE-FF58-4788-AB63-CAC3345F95C8}" srcOrd="5" destOrd="0" presId="urn:microsoft.com/office/officeart/2005/8/layout/list1"/>
    <dgm:cxn modelId="{CC5C85B4-6004-4818-AFDF-87AD72609EF9}" type="presParOf" srcId="{1B59430D-7BAB-4FF7-B722-F02B16E3A497}" destId="{5F8C278D-A7D5-4ABC-8281-841D1A8903E9}" srcOrd="6" destOrd="0" presId="urn:microsoft.com/office/officeart/2005/8/layout/list1"/>
    <dgm:cxn modelId="{AB0B154F-BE38-41D7-8BDA-8029B92BC742}" type="presParOf" srcId="{1B59430D-7BAB-4FF7-B722-F02B16E3A497}" destId="{2BD87366-D69D-47F2-939C-4971FA46938F}" srcOrd="7" destOrd="0" presId="urn:microsoft.com/office/officeart/2005/8/layout/list1"/>
    <dgm:cxn modelId="{09E6F73D-1B75-405C-A5FA-21C90D551845}" type="presParOf" srcId="{1B59430D-7BAB-4FF7-B722-F02B16E3A497}" destId="{1AC0F3AB-D0A1-4190-8E07-851865BD8F0C}" srcOrd="8" destOrd="0" presId="urn:microsoft.com/office/officeart/2005/8/layout/list1"/>
    <dgm:cxn modelId="{E3492771-F0A0-48BB-A6D4-E19385EA2AAD}" type="presParOf" srcId="{1AC0F3AB-D0A1-4190-8E07-851865BD8F0C}" destId="{B8EFEC37-0F06-41C5-9609-336FEDE17FE4}" srcOrd="0" destOrd="0" presId="urn:microsoft.com/office/officeart/2005/8/layout/list1"/>
    <dgm:cxn modelId="{9DD1D557-767D-4DD1-9EF0-390C0CE57E45}" type="presParOf" srcId="{1AC0F3AB-D0A1-4190-8E07-851865BD8F0C}" destId="{047C5283-7FBC-4C94-84EA-9E1F1AE68382}" srcOrd="1" destOrd="0" presId="urn:microsoft.com/office/officeart/2005/8/layout/list1"/>
    <dgm:cxn modelId="{26E9E168-66F1-4AAF-84CC-78C4193D2C55}" type="presParOf" srcId="{1B59430D-7BAB-4FF7-B722-F02B16E3A497}" destId="{ED72C55A-3793-44CF-A5C3-98E9DE0F4A26}" srcOrd="9" destOrd="0" presId="urn:microsoft.com/office/officeart/2005/8/layout/list1"/>
    <dgm:cxn modelId="{6518BAE4-A593-4215-A12E-E204C47573C3}" type="presParOf" srcId="{1B59430D-7BAB-4FF7-B722-F02B16E3A497}" destId="{B9D3C1CD-2B79-4E7D-957B-2B4F3F0B8F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26DAB-C214-453D-AD35-0EED41978EC6}">
      <dsp:nvSpPr>
        <dsp:cNvPr id="0" name=""/>
        <dsp:cNvSpPr/>
      </dsp:nvSpPr>
      <dsp:spPr>
        <a:xfrm>
          <a:off x="4570897" y="1271"/>
          <a:ext cx="3854554" cy="893853"/>
        </a:xfrm>
        <a:prstGeom prst="rect">
          <a:avLst/>
        </a:prstGeom>
        <a:solidFill>
          <a:srgbClr val="933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Alcançar todas as mulheres</a:t>
          </a:r>
        </a:p>
      </dsp:txBody>
      <dsp:txXfrm>
        <a:off x="4570897" y="1271"/>
        <a:ext cx="3854554" cy="893853"/>
      </dsp:txXfrm>
    </dsp:sp>
    <dsp:sp modelId="{FB16AC8E-A700-46B2-92D0-BDD734058B53}">
      <dsp:nvSpPr>
        <dsp:cNvPr id="0" name=""/>
        <dsp:cNvSpPr/>
      </dsp:nvSpPr>
      <dsp:spPr>
        <a:xfrm>
          <a:off x="3587648" y="2737"/>
          <a:ext cx="884914" cy="8938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51B9-35CF-4F04-A6BB-A11B2E2DF78A}">
      <dsp:nvSpPr>
        <dsp:cNvPr id="0" name=""/>
        <dsp:cNvSpPr/>
      </dsp:nvSpPr>
      <dsp:spPr>
        <a:xfrm>
          <a:off x="3101595" y="1044076"/>
          <a:ext cx="3272413" cy="893853"/>
        </a:xfrm>
        <a:prstGeom prst="rect">
          <a:avLst/>
        </a:prstGeom>
        <a:solidFill>
          <a:srgbClr val="C84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Envolver as mulheres em Missões</a:t>
          </a:r>
        </a:p>
      </dsp:txBody>
      <dsp:txXfrm>
        <a:off x="3101595" y="1044076"/>
        <a:ext cx="3272413" cy="893853"/>
      </dsp:txXfrm>
    </dsp:sp>
    <dsp:sp modelId="{0AEC814F-397E-43EB-8E8D-23B443120BFF}">
      <dsp:nvSpPr>
        <dsp:cNvPr id="0" name=""/>
        <dsp:cNvSpPr/>
      </dsp:nvSpPr>
      <dsp:spPr>
        <a:xfrm>
          <a:off x="6446037" y="1044076"/>
          <a:ext cx="884914" cy="8938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BC179-9991-49A8-BF0A-8C55F14D4321}">
      <dsp:nvSpPr>
        <dsp:cNvPr id="0" name=""/>
        <dsp:cNvSpPr/>
      </dsp:nvSpPr>
      <dsp:spPr>
        <a:xfrm>
          <a:off x="4602589" y="2085415"/>
          <a:ext cx="6395654" cy="893853"/>
        </a:xfrm>
        <a:prstGeom prst="rect">
          <a:avLst/>
        </a:prstGeom>
        <a:solidFill>
          <a:srgbClr val="007C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Oferecer subsídios à mulher para </a:t>
          </a:r>
          <a:r>
            <a:rPr lang="pt-BR" sz="22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aperfeiçoar-se</a:t>
          </a:r>
          <a:r>
            <a:rPr lang="pt-BR" sz="2200" b="1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física, espiritual, social e emocionalmente</a:t>
          </a:r>
          <a:endParaRPr lang="pt-BR" sz="2200" b="1" kern="1200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4602589" y="2085415"/>
        <a:ext cx="6395654" cy="893853"/>
      </dsp:txXfrm>
    </dsp:sp>
    <dsp:sp modelId="{45CB36E2-84EF-4CF5-84B6-76D0CB20EF63}">
      <dsp:nvSpPr>
        <dsp:cNvPr id="0" name=""/>
        <dsp:cNvSpPr/>
      </dsp:nvSpPr>
      <dsp:spPr>
        <a:xfrm>
          <a:off x="3570506" y="2085415"/>
          <a:ext cx="884914" cy="893853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59" r="-5808" b="-382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F591A-FE7B-40A2-94EC-06044A562ED3}">
      <dsp:nvSpPr>
        <dsp:cNvPr id="0" name=""/>
        <dsp:cNvSpPr/>
      </dsp:nvSpPr>
      <dsp:spPr>
        <a:xfrm>
          <a:off x="1780093" y="3126754"/>
          <a:ext cx="4748696" cy="893853"/>
        </a:xfrm>
        <a:prstGeom prst="rect">
          <a:avLst/>
        </a:prstGeom>
        <a:solidFill>
          <a:srgbClr val="EEA5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Capacitar a mulher para fortalecer a vida espiritual do seu lar</a:t>
          </a:r>
        </a:p>
      </dsp:txBody>
      <dsp:txXfrm>
        <a:off x="1780093" y="3126754"/>
        <a:ext cx="4748696" cy="893853"/>
      </dsp:txXfrm>
    </dsp:sp>
    <dsp:sp modelId="{625761D2-2825-45F0-9570-08DE07DCE72C}">
      <dsp:nvSpPr>
        <dsp:cNvPr id="0" name=""/>
        <dsp:cNvSpPr/>
      </dsp:nvSpPr>
      <dsp:spPr>
        <a:xfrm>
          <a:off x="6608714" y="3126754"/>
          <a:ext cx="884914" cy="8938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494D-991D-4248-B091-B052E378D12A}">
      <dsp:nvSpPr>
        <dsp:cNvPr id="0" name=""/>
        <dsp:cNvSpPr/>
      </dsp:nvSpPr>
      <dsp:spPr>
        <a:xfrm>
          <a:off x="4534644" y="4168094"/>
          <a:ext cx="5853987" cy="8938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1"/>
              </a:solidFill>
              <a:latin typeface="Trebuchet MS" panose="020B0603020202020204" pitchFamily="34" charset="0"/>
            </a:rPr>
            <a:t>Apoiar o educador e/ou pastor na implantação e fortalecimento de AM e MR. </a:t>
          </a:r>
        </a:p>
      </dsp:txBody>
      <dsp:txXfrm>
        <a:off x="4534644" y="4168094"/>
        <a:ext cx="5853987" cy="893853"/>
      </dsp:txXfrm>
    </dsp:sp>
    <dsp:sp modelId="{62FC6236-383F-4D88-BD4C-B963E4AD3CF8}">
      <dsp:nvSpPr>
        <dsp:cNvPr id="0" name=""/>
        <dsp:cNvSpPr/>
      </dsp:nvSpPr>
      <dsp:spPr>
        <a:xfrm>
          <a:off x="3570506" y="4168094"/>
          <a:ext cx="884914" cy="8938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25F2-5C6F-41E7-AB97-61A1108E15B0}">
      <dsp:nvSpPr>
        <dsp:cNvPr id="0" name=""/>
        <dsp:cNvSpPr/>
      </dsp:nvSpPr>
      <dsp:spPr>
        <a:xfrm>
          <a:off x="8065442" y="1497627"/>
          <a:ext cx="1280135" cy="50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86"/>
              </a:lnTo>
              <a:lnTo>
                <a:pt x="1280135" y="254886"/>
              </a:lnTo>
              <a:lnTo>
                <a:pt x="1280135" y="5097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7B970-CC08-46CD-80F8-34A8A22BA2E1}">
      <dsp:nvSpPr>
        <dsp:cNvPr id="0" name=""/>
        <dsp:cNvSpPr/>
      </dsp:nvSpPr>
      <dsp:spPr>
        <a:xfrm>
          <a:off x="6709398" y="1497627"/>
          <a:ext cx="1356043" cy="509772"/>
        </a:xfrm>
        <a:custGeom>
          <a:avLst/>
          <a:gdLst/>
          <a:ahLst/>
          <a:cxnLst/>
          <a:rect l="0" t="0" r="0" b="0"/>
          <a:pathLst>
            <a:path>
              <a:moveTo>
                <a:pt x="1356043" y="0"/>
              </a:moveTo>
              <a:lnTo>
                <a:pt x="1356043" y="254886"/>
              </a:lnTo>
              <a:lnTo>
                <a:pt x="0" y="254886"/>
              </a:lnTo>
              <a:lnTo>
                <a:pt x="0" y="5097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2CE60-4142-424F-8FC0-3A0005C7B3CF}">
      <dsp:nvSpPr>
        <dsp:cNvPr id="0" name=""/>
        <dsp:cNvSpPr/>
      </dsp:nvSpPr>
      <dsp:spPr>
        <a:xfrm>
          <a:off x="2688046" y="1497627"/>
          <a:ext cx="1468630" cy="50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86"/>
              </a:lnTo>
              <a:lnTo>
                <a:pt x="1468630" y="254886"/>
              </a:lnTo>
              <a:lnTo>
                <a:pt x="1468630" y="5097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D90D1-04BB-4A55-B907-5F5A247DA304}">
      <dsp:nvSpPr>
        <dsp:cNvPr id="0" name=""/>
        <dsp:cNvSpPr/>
      </dsp:nvSpPr>
      <dsp:spPr>
        <a:xfrm>
          <a:off x="1219416" y="1497627"/>
          <a:ext cx="1468630" cy="509772"/>
        </a:xfrm>
        <a:custGeom>
          <a:avLst/>
          <a:gdLst/>
          <a:ahLst/>
          <a:cxnLst/>
          <a:rect l="0" t="0" r="0" b="0"/>
          <a:pathLst>
            <a:path>
              <a:moveTo>
                <a:pt x="1468630" y="0"/>
              </a:moveTo>
              <a:lnTo>
                <a:pt x="1468630" y="254886"/>
              </a:lnTo>
              <a:lnTo>
                <a:pt x="0" y="254886"/>
              </a:lnTo>
              <a:lnTo>
                <a:pt x="0" y="5097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DEBE2-ADCA-4F0E-9569-E283F1D1A5D6}">
      <dsp:nvSpPr>
        <dsp:cNvPr id="0" name=""/>
        <dsp:cNvSpPr/>
      </dsp:nvSpPr>
      <dsp:spPr>
        <a:xfrm>
          <a:off x="1474302" y="870873"/>
          <a:ext cx="2427488" cy="626753"/>
        </a:xfrm>
        <a:prstGeom prst="rect">
          <a:avLst/>
        </a:prstGeom>
        <a:solidFill>
          <a:srgbClr val="C84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Encontro Mensal</a:t>
          </a:r>
        </a:p>
      </dsp:txBody>
      <dsp:txXfrm>
        <a:off x="1474302" y="870873"/>
        <a:ext cx="2427488" cy="626753"/>
      </dsp:txXfrm>
    </dsp:sp>
    <dsp:sp modelId="{6B76B815-CC86-44E9-9CA0-33E9A46C2AAE}">
      <dsp:nvSpPr>
        <dsp:cNvPr id="0" name=""/>
        <dsp:cNvSpPr/>
      </dsp:nvSpPr>
      <dsp:spPr>
        <a:xfrm>
          <a:off x="5671" y="2007399"/>
          <a:ext cx="2427488" cy="2369434"/>
        </a:xfrm>
        <a:prstGeom prst="rect">
          <a:avLst/>
        </a:prstGeom>
        <a:solidFill>
          <a:srgbClr val="EEA5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933993"/>
              </a:solidFill>
              <a:latin typeface="Trebuchet MS" panose="020B0603020202020204" pitchFamily="34" charset="0"/>
            </a:rPr>
            <a:t>1ª PARTE (45’)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933993"/>
              </a:solidFill>
              <a:latin typeface="Trebuchet MS" panose="020B0603020202020204" pitchFamily="34" charset="0"/>
            </a:rPr>
            <a:t>EM CONJUNTO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Devocional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Estudo Mensal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Missões e </a:t>
          </a:r>
          <a:r>
            <a:rPr lang="pt-BR" sz="2000" b="1" kern="1200" dirty="0" err="1">
              <a:latin typeface="Trebuchet MS" panose="020B0603020202020204" pitchFamily="34" charset="0"/>
            </a:rPr>
            <a:t>ECM</a:t>
          </a:r>
          <a:endParaRPr lang="pt-BR" sz="2000" b="1" kern="1200" dirty="0">
            <a:latin typeface="Trebuchet MS" panose="020B0603020202020204" pitchFamily="34" charset="0"/>
          </a:endParaRPr>
        </a:p>
      </dsp:txBody>
      <dsp:txXfrm>
        <a:off x="5671" y="2007399"/>
        <a:ext cx="2427488" cy="2369434"/>
      </dsp:txXfrm>
    </dsp:sp>
    <dsp:sp modelId="{83BBC3CE-7ABD-46A3-811F-D0832E5FCD13}">
      <dsp:nvSpPr>
        <dsp:cNvPr id="0" name=""/>
        <dsp:cNvSpPr/>
      </dsp:nvSpPr>
      <dsp:spPr>
        <a:xfrm>
          <a:off x="2942932" y="2007399"/>
          <a:ext cx="2427488" cy="2393357"/>
        </a:xfrm>
        <a:prstGeom prst="rect">
          <a:avLst/>
        </a:prstGeom>
        <a:solidFill>
          <a:srgbClr val="EEA5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933993"/>
              </a:solidFill>
              <a:latin typeface="Trebuchet MS" panose="020B0603020202020204" pitchFamily="34" charset="0"/>
            </a:rPr>
            <a:t>2ª PARTE (45’)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933993"/>
              </a:solidFill>
              <a:latin typeface="Trebuchet MS" panose="020B0603020202020204" pitchFamily="34" charset="0"/>
            </a:rPr>
            <a:t>EM GRUPOS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Jovem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Singular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Mãe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Plena</a:t>
          </a:r>
        </a:p>
      </dsp:txBody>
      <dsp:txXfrm>
        <a:off x="2942932" y="2007399"/>
        <a:ext cx="2427488" cy="2393357"/>
      </dsp:txXfrm>
    </dsp:sp>
    <dsp:sp modelId="{922B025A-D1A1-43AE-9FA3-7871DE2C22CF}">
      <dsp:nvSpPr>
        <dsp:cNvPr id="0" name=""/>
        <dsp:cNvSpPr/>
      </dsp:nvSpPr>
      <dsp:spPr>
        <a:xfrm>
          <a:off x="6851698" y="870873"/>
          <a:ext cx="2427488" cy="626753"/>
        </a:xfrm>
        <a:prstGeom prst="rect">
          <a:avLst/>
        </a:prstGeom>
        <a:solidFill>
          <a:srgbClr val="C84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Encontros Semanais</a:t>
          </a:r>
        </a:p>
      </dsp:txBody>
      <dsp:txXfrm>
        <a:off x="6851698" y="870873"/>
        <a:ext cx="2427488" cy="626753"/>
      </dsp:txXfrm>
    </dsp:sp>
    <dsp:sp modelId="{ED4D2FCB-79D9-4410-89B5-FDF6E2643BB2}">
      <dsp:nvSpPr>
        <dsp:cNvPr id="0" name=""/>
        <dsp:cNvSpPr/>
      </dsp:nvSpPr>
      <dsp:spPr>
        <a:xfrm>
          <a:off x="5880193" y="2007399"/>
          <a:ext cx="1658411" cy="733307"/>
        </a:xfrm>
        <a:prstGeom prst="rect">
          <a:avLst/>
        </a:prstGeom>
        <a:solidFill>
          <a:srgbClr val="EEA5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latin typeface="Trebuchet MS" panose="020B0603020202020204" pitchFamily="34" charset="0"/>
            </a:rPr>
            <a:t>PGMs</a:t>
          </a:r>
          <a:endParaRPr lang="pt-BR" sz="2000" b="1" kern="1200" dirty="0">
            <a:latin typeface="Trebuchet MS" panose="020B0603020202020204" pitchFamily="34" charset="0"/>
          </a:endParaRPr>
        </a:p>
      </dsp:txBody>
      <dsp:txXfrm>
        <a:off x="5880193" y="2007399"/>
        <a:ext cx="1658411" cy="733307"/>
      </dsp:txXfrm>
    </dsp:sp>
    <dsp:sp modelId="{8B2C0897-4793-438D-BEC9-420214E56509}">
      <dsp:nvSpPr>
        <dsp:cNvPr id="0" name=""/>
        <dsp:cNvSpPr/>
      </dsp:nvSpPr>
      <dsp:spPr>
        <a:xfrm>
          <a:off x="8048376" y="2007399"/>
          <a:ext cx="2594402" cy="733307"/>
        </a:xfrm>
        <a:prstGeom prst="rect">
          <a:avLst/>
        </a:prstGeom>
        <a:solidFill>
          <a:srgbClr val="EEA5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rebuchet MS" panose="020B0603020202020204" pitchFamily="34" charset="0"/>
            </a:rPr>
            <a:t>Mulheres em Oração</a:t>
          </a:r>
        </a:p>
      </dsp:txBody>
      <dsp:txXfrm>
        <a:off x="8048376" y="2007399"/>
        <a:ext cx="2594402" cy="733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09A4-DF2C-49F1-B974-6160142FB9B0}">
      <dsp:nvSpPr>
        <dsp:cNvPr id="0" name=""/>
        <dsp:cNvSpPr/>
      </dsp:nvSpPr>
      <dsp:spPr>
        <a:xfrm>
          <a:off x="1739" y="670023"/>
          <a:ext cx="5901128" cy="1721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rPr>
            <a:t>Oração em favor de Missões Nacionais</a:t>
          </a:r>
        </a:p>
      </dsp:txBody>
      <dsp:txXfrm>
        <a:off x="1739" y="670023"/>
        <a:ext cx="5901128" cy="1721415"/>
      </dsp:txXfrm>
    </dsp:sp>
    <dsp:sp modelId="{C15E8B43-F4D6-42C3-BF08-9E1A8DA8190B}">
      <dsp:nvSpPr>
        <dsp:cNvPr id="0" name=""/>
        <dsp:cNvSpPr/>
      </dsp:nvSpPr>
      <dsp:spPr>
        <a:xfrm>
          <a:off x="6189771" y="670023"/>
          <a:ext cx="5619074" cy="172141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Oração em favor de Missões Mundiais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6189771" y="670023"/>
        <a:ext cx="5619074" cy="1721415"/>
      </dsp:txXfrm>
    </dsp:sp>
    <dsp:sp modelId="{99C9CD98-A0D0-4C45-A8FF-333A9EE5315E}">
      <dsp:nvSpPr>
        <dsp:cNvPr id="0" name=""/>
        <dsp:cNvSpPr/>
      </dsp:nvSpPr>
      <dsp:spPr>
        <a:xfrm>
          <a:off x="1510747" y="2678342"/>
          <a:ext cx="3932402" cy="172141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Batista de Oração Mundial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510747" y="2678342"/>
        <a:ext cx="3932402" cy="1721415"/>
      </dsp:txXfrm>
    </dsp:sp>
    <dsp:sp modelId="{929B2064-E211-4EAC-99CD-D49BFF8C45DD}">
      <dsp:nvSpPr>
        <dsp:cNvPr id="0" name=""/>
        <dsp:cNvSpPr/>
      </dsp:nvSpPr>
      <dsp:spPr>
        <a:xfrm>
          <a:off x="5730052" y="2678342"/>
          <a:ext cx="4569785" cy="172141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de Educação Cristã Missionária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5730052" y="2678342"/>
        <a:ext cx="4569785" cy="1721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627FE-653D-4692-B75E-8602D408DF68}">
      <dsp:nvSpPr>
        <dsp:cNvPr id="0" name=""/>
        <dsp:cNvSpPr/>
      </dsp:nvSpPr>
      <dsp:spPr>
        <a:xfrm>
          <a:off x="-5777464" y="-884274"/>
          <a:ext cx="6878287" cy="687828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F08BE-CD16-486E-BA6B-72C579730CA1}">
      <dsp:nvSpPr>
        <dsp:cNvPr id="0" name=""/>
        <dsp:cNvSpPr/>
      </dsp:nvSpPr>
      <dsp:spPr>
        <a:xfrm>
          <a:off x="410145" y="269078"/>
          <a:ext cx="8720390" cy="537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Retiros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410145" y="269078"/>
        <a:ext cx="8720390" cy="537953"/>
      </dsp:txXfrm>
    </dsp:sp>
    <dsp:sp modelId="{CD39E0B7-22C6-43EA-9FB6-79F84F1153A2}">
      <dsp:nvSpPr>
        <dsp:cNvPr id="0" name=""/>
        <dsp:cNvSpPr/>
      </dsp:nvSpPr>
      <dsp:spPr>
        <a:xfrm>
          <a:off x="73924" y="201834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F6E9A-2A41-4228-9D9D-96AC04E15006}">
      <dsp:nvSpPr>
        <dsp:cNvPr id="0" name=""/>
        <dsp:cNvSpPr/>
      </dsp:nvSpPr>
      <dsp:spPr>
        <a:xfrm>
          <a:off x="852648" y="1075906"/>
          <a:ext cx="8277887" cy="537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Acampamentos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852648" y="1075906"/>
        <a:ext cx="8277887" cy="537953"/>
      </dsp:txXfrm>
    </dsp:sp>
    <dsp:sp modelId="{9ADB6F76-85B0-45F8-AC0A-933042587B79}">
      <dsp:nvSpPr>
        <dsp:cNvPr id="0" name=""/>
        <dsp:cNvSpPr/>
      </dsp:nvSpPr>
      <dsp:spPr>
        <a:xfrm>
          <a:off x="516427" y="1008662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282D5-3788-4892-980C-2EC97BC7D5FD}">
      <dsp:nvSpPr>
        <dsp:cNvPr id="0" name=""/>
        <dsp:cNvSpPr/>
      </dsp:nvSpPr>
      <dsp:spPr>
        <a:xfrm>
          <a:off x="1054994" y="1882734"/>
          <a:ext cx="8075541" cy="5379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Congressos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054994" y="1882734"/>
        <a:ext cx="8075541" cy="537953"/>
      </dsp:txXfrm>
    </dsp:sp>
    <dsp:sp modelId="{7B9E4614-58DC-4BF6-90D5-FC7045A47D4D}">
      <dsp:nvSpPr>
        <dsp:cNvPr id="0" name=""/>
        <dsp:cNvSpPr/>
      </dsp:nvSpPr>
      <dsp:spPr>
        <a:xfrm>
          <a:off x="718773" y="1815489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80243-3918-458E-ABB3-70DAC350241D}">
      <dsp:nvSpPr>
        <dsp:cNvPr id="0" name=""/>
        <dsp:cNvSpPr/>
      </dsp:nvSpPr>
      <dsp:spPr>
        <a:xfrm>
          <a:off x="1054994" y="2689050"/>
          <a:ext cx="8075541" cy="537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Reuniões de intercâmbios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054994" y="2689050"/>
        <a:ext cx="8075541" cy="537953"/>
      </dsp:txXfrm>
    </dsp:sp>
    <dsp:sp modelId="{36AC7A21-A0B7-4047-BFC9-B2DAFDCADF4B}">
      <dsp:nvSpPr>
        <dsp:cNvPr id="0" name=""/>
        <dsp:cNvSpPr/>
      </dsp:nvSpPr>
      <dsp:spPr>
        <a:xfrm>
          <a:off x="718773" y="2621806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297E-4D78-4C5A-A8EA-7A2DD7CF80B3}">
      <dsp:nvSpPr>
        <dsp:cNvPr id="0" name=""/>
        <dsp:cNvSpPr/>
      </dsp:nvSpPr>
      <dsp:spPr>
        <a:xfrm>
          <a:off x="852648" y="3495878"/>
          <a:ext cx="8277887" cy="5379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Estudo de livros em classe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852648" y="3495878"/>
        <a:ext cx="8277887" cy="537953"/>
      </dsp:txXfrm>
    </dsp:sp>
    <dsp:sp modelId="{BF1068E4-D744-479A-8967-C47E978CFF5E}">
      <dsp:nvSpPr>
        <dsp:cNvPr id="0" name=""/>
        <dsp:cNvSpPr/>
      </dsp:nvSpPr>
      <dsp:spPr>
        <a:xfrm>
          <a:off x="516427" y="3428634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659F6-68F0-4644-81D3-EF0F87A911A7}">
      <dsp:nvSpPr>
        <dsp:cNvPr id="0" name=""/>
        <dsp:cNvSpPr/>
      </dsp:nvSpPr>
      <dsp:spPr>
        <a:xfrm>
          <a:off x="403081" y="4302081"/>
          <a:ext cx="8720390" cy="537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0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Festas e momentos de lazer, chás etc.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403081" y="4302081"/>
        <a:ext cx="8720390" cy="537953"/>
      </dsp:txXfrm>
    </dsp:sp>
    <dsp:sp modelId="{86518E66-F875-4D06-80F9-3B326B273325}">
      <dsp:nvSpPr>
        <dsp:cNvPr id="0" name=""/>
        <dsp:cNvSpPr/>
      </dsp:nvSpPr>
      <dsp:spPr>
        <a:xfrm>
          <a:off x="73924" y="4235461"/>
          <a:ext cx="672441" cy="672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19590-B4B6-4FCD-AB2B-6FB1E3089A72}">
      <dsp:nvSpPr>
        <dsp:cNvPr id="0" name=""/>
        <dsp:cNvSpPr/>
      </dsp:nvSpPr>
      <dsp:spPr>
        <a:xfrm>
          <a:off x="2304514" y="4022100"/>
          <a:ext cx="373695" cy="4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47" y="0"/>
              </a:lnTo>
              <a:lnTo>
                <a:pt x="186847" y="401722"/>
              </a:lnTo>
              <a:lnTo>
                <a:pt x="373695" y="401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B299F-2B7B-4F2D-B464-0E0ADD3A0728}">
      <dsp:nvSpPr>
        <dsp:cNvPr id="0" name=""/>
        <dsp:cNvSpPr/>
      </dsp:nvSpPr>
      <dsp:spPr>
        <a:xfrm>
          <a:off x="8452553" y="3456864"/>
          <a:ext cx="373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69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B703-DEE2-443D-804E-1C91D92FA6C1}">
      <dsp:nvSpPr>
        <dsp:cNvPr id="0" name=""/>
        <dsp:cNvSpPr/>
      </dsp:nvSpPr>
      <dsp:spPr>
        <a:xfrm>
          <a:off x="2304514" y="3502584"/>
          <a:ext cx="373695" cy="519515"/>
        </a:xfrm>
        <a:custGeom>
          <a:avLst/>
          <a:gdLst/>
          <a:ahLst/>
          <a:cxnLst/>
          <a:rect l="0" t="0" r="0" b="0"/>
          <a:pathLst>
            <a:path>
              <a:moveTo>
                <a:pt x="0" y="519515"/>
              </a:moveTo>
              <a:lnTo>
                <a:pt x="186847" y="519515"/>
              </a:lnTo>
              <a:lnTo>
                <a:pt x="186847" y="0"/>
              </a:lnTo>
              <a:lnTo>
                <a:pt x="37369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4D2B-5F64-496E-B6EC-6C3EC76976EF}">
      <dsp:nvSpPr>
        <dsp:cNvPr id="0" name=""/>
        <dsp:cNvSpPr/>
      </dsp:nvSpPr>
      <dsp:spPr>
        <a:xfrm>
          <a:off x="2304514" y="2653419"/>
          <a:ext cx="373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69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BDF69-72C0-4190-BB1C-0DB58855B16B}">
      <dsp:nvSpPr>
        <dsp:cNvPr id="0" name=""/>
        <dsp:cNvSpPr/>
      </dsp:nvSpPr>
      <dsp:spPr>
        <a:xfrm>
          <a:off x="2304514" y="1849973"/>
          <a:ext cx="373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69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07501-018F-405F-802D-918B6951FC61}">
      <dsp:nvSpPr>
        <dsp:cNvPr id="0" name=""/>
        <dsp:cNvSpPr/>
      </dsp:nvSpPr>
      <dsp:spPr>
        <a:xfrm>
          <a:off x="2304514" y="690525"/>
          <a:ext cx="373695" cy="4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47" y="0"/>
              </a:lnTo>
              <a:lnTo>
                <a:pt x="186847" y="401722"/>
              </a:lnTo>
              <a:lnTo>
                <a:pt x="373695" y="401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1ABC3-2A61-4880-AD78-D34A1C2D0D5D}">
      <dsp:nvSpPr>
        <dsp:cNvPr id="0" name=""/>
        <dsp:cNvSpPr/>
      </dsp:nvSpPr>
      <dsp:spPr>
        <a:xfrm>
          <a:off x="2304514" y="288802"/>
          <a:ext cx="373695" cy="401722"/>
        </a:xfrm>
        <a:custGeom>
          <a:avLst/>
          <a:gdLst/>
          <a:ahLst/>
          <a:cxnLst/>
          <a:rect l="0" t="0" r="0" b="0"/>
          <a:pathLst>
            <a:path>
              <a:moveTo>
                <a:pt x="0" y="401722"/>
              </a:moveTo>
              <a:lnTo>
                <a:pt x="186847" y="401722"/>
              </a:lnTo>
              <a:lnTo>
                <a:pt x="186847" y="0"/>
              </a:lnTo>
              <a:lnTo>
                <a:pt x="37369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F906-419D-4192-901F-3C55402EF8B0}">
      <dsp:nvSpPr>
        <dsp:cNvPr id="0" name=""/>
        <dsp:cNvSpPr/>
      </dsp:nvSpPr>
      <dsp:spPr>
        <a:xfrm>
          <a:off x="725556" y="405582"/>
          <a:ext cx="1578957" cy="56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ENCONTROS MENSAIS</a:t>
          </a:r>
        </a:p>
      </dsp:txBody>
      <dsp:txXfrm>
        <a:off x="725556" y="405582"/>
        <a:ext cx="1578957" cy="569885"/>
      </dsp:txXfrm>
    </dsp:sp>
    <dsp:sp modelId="{630FB633-F75C-418B-868F-3DC15D2AE1F9}">
      <dsp:nvSpPr>
        <dsp:cNvPr id="0" name=""/>
        <dsp:cNvSpPr/>
      </dsp:nvSpPr>
      <dsp:spPr>
        <a:xfrm>
          <a:off x="2678209" y="3859"/>
          <a:ext cx="5774344" cy="56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1ª PARTE </a:t>
          </a:r>
          <a:r>
            <a:rPr lang="pt-BR" sz="1800" b="1" kern="1200">
              <a:latin typeface="Trebuchet MS" panose="020B0603020202020204" pitchFamily="34" charset="0"/>
              <a:cs typeface="Calibri" panose="020F0502020204030204" pitchFamily="34" charset="0"/>
            </a:rPr>
            <a:t>– Devocional e estudo mensal.</a:t>
          </a:r>
          <a:endParaRPr lang="pt-BR" sz="1800" b="1" kern="1200" dirty="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>
        <a:off x="2678209" y="3859"/>
        <a:ext cx="5774344" cy="569885"/>
      </dsp:txXfrm>
    </dsp:sp>
    <dsp:sp modelId="{63BDFC96-BA0E-4C23-90AF-1FDB3BE3E1EC}">
      <dsp:nvSpPr>
        <dsp:cNvPr id="0" name=""/>
        <dsp:cNvSpPr/>
      </dsp:nvSpPr>
      <dsp:spPr>
        <a:xfrm>
          <a:off x="2678209" y="807305"/>
          <a:ext cx="5774344" cy="56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2ª PARTE - Grupos específicos.</a:t>
          </a:r>
        </a:p>
      </dsp:txBody>
      <dsp:txXfrm>
        <a:off x="2678209" y="807305"/>
        <a:ext cx="5774344" cy="569885"/>
      </dsp:txXfrm>
    </dsp:sp>
    <dsp:sp modelId="{118B9501-CB9E-41C0-94D2-83F5F85811BA}">
      <dsp:nvSpPr>
        <dsp:cNvPr id="0" name=""/>
        <dsp:cNvSpPr/>
      </dsp:nvSpPr>
      <dsp:spPr>
        <a:xfrm>
          <a:off x="725556" y="1610750"/>
          <a:ext cx="1578957" cy="56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ENCONTROS SEMANAIS</a:t>
          </a:r>
        </a:p>
      </dsp:txBody>
      <dsp:txXfrm>
        <a:off x="725556" y="1610750"/>
        <a:ext cx="1578957" cy="569885"/>
      </dsp:txXfrm>
    </dsp:sp>
    <dsp:sp modelId="{922AE5FA-BA86-4839-B29F-6672DC8D5C6B}">
      <dsp:nvSpPr>
        <dsp:cNvPr id="0" name=""/>
        <dsp:cNvSpPr/>
      </dsp:nvSpPr>
      <dsp:spPr>
        <a:xfrm>
          <a:off x="2678209" y="1610750"/>
          <a:ext cx="5774344" cy="56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>
              <a:latin typeface="Trebuchet MS" panose="020B0603020202020204" pitchFamily="34" charset="0"/>
              <a:cs typeface="Calibri" panose="020F0502020204030204" pitchFamily="34" charset="0"/>
            </a:rPr>
            <a:t>PGMs</a:t>
          </a: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 e Mulheres em Oração</a:t>
          </a:r>
        </a:p>
      </dsp:txBody>
      <dsp:txXfrm>
        <a:off x="2678209" y="1610750"/>
        <a:ext cx="5774344" cy="569885"/>
      </dsp:txXfrm>
    </dsp:sp>
    <dsp:sp modelId="{CF7BCE2E-C077-4F54-AE98-2B4E3E3D1F11}">
      <dsp:nvSpPr>
        <dsp:cNvPr id="0" name=""/>
        <dsp:cNvSpPr/>
      </dsp:nvSpPr>
      <dsp:spPr>
        <a:xfrm>
          <a:off x="725556" y="2414196"/>
          <a:ext cx="1578957" cy="56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REUNIÕES</a:t>
          </a:r>
        </a:p>
      </dsp:txBody>
      <dsp:txXfrm>
        <a:off x="725556" y="2414196"/>
        <a:ext cx="1578957" cy="569885"/>
      </dsp:txXfrm>
    </dsp:sp>
    <dsp:sp modelId="{283E1FD5-09C6-4D61-B047-8A04422B7F77}">
      <dsp:nvSpPr>
        <dsp:cNvPr id="0" name=""/>
        <dsp:cNvSpPr/>
      </dsp:nvSpPr>
      <dsp:spPr>
        <a:xfrm>
          <a:off x="2678209" y="2414196"/>
          <a:ext cx="5774344" cy="56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Deliberativas e Planejamento.</a:t>
          </a:r>
        </a:p>
      </dsp:txBody>
      <dsp:txXfrm>
        <a:off x="2678209" y="2414196"/>
        <a:ext cx="5774344" cy="569885"/>
      </dsp:txXfrm>
    </dsp:sp>
    <dsp:sp modelId="{617A91DC-DD6D-47E8-9B53-4A52767B00EA}">
      <dsp:nvSpPr>
        <dsp:cNvPr id="0" name=""/>
        <dsp:cNvSpPr/>
      </dsp:nvSpPr>
      <dsp:spPr>
        <a:xfrm>
          <a:off x="725556" y="3737157"/>
          <a:ext cx="1578957" cy="56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ATIVIDADES</a:t>
          </a:r>
        </a:p>
      </dsp:txBody>
      <dsp:txXfrm>
        <a:off x="725556" y="3737157"/>
        <a:ext cx="1578957" cy="569885"/>
      </dsp:txXfrm>
    </dsp:sp>
    <dsp:sp modelId="{C37B49C1-0341-428E-8DBE-AF4ADF60C267}">
      <dsp:nvSpPr>
        <dsp:cNvPr id="0" name=""/>
        <dsp:cNvSpPr/>
      </dsp:nvSpPr>
      <dsp:spPr>
        <a:xfrm>
          <a:off x="2678209" y="3217641"/>
          <a:ext cx="5774344" cy="56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Oração em favor de Missões, </a:t>
          </a:r>
          <a:r>
            <a:rPr lang="pt-BR" sz="1800" b="1" kern="1200" dirty="0" err="1">
              <a:latin typeface="Trebuchet MS" panose="020B0603020202020204" pitchFamily="34" charset="0"/>
              <a:cs typeface="Calibri" panose="020F0502020204030204" pitchFamily="34" charset="0"/>
            </a:rPr>
            <a:t>DBOM</a:t>
          </a: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 e Dia de </a:t>
          </a:r>
          <a:r>
            <a:rPr lang="pt-BR" sz="1800" b="1" kern="1200" dirty="0" err="1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. </a:t>
          </a:r>
        </a:p>
      </dsp:txBody>
      <dsp:txXfrm>
        <a:off x="2678209" y="3217641"/>
        <a:ext cx="5774344" cy="569885"/>
      </dsp:txXfrm>
    </dsp:sp>
    <dsp:sp modelId="{5C4F69CE-C6C4-46F3-9BBA-95DC2049F4D3}">
      <dsp:nvSpPr>
        <dsp:cNvPr id="0" name=""/>
        <dsp:cNvSpPr/>
      </dsp:nvSpPr>
      <dsp:spPr>
        <a:xfrm>
          <a:off x="8826249" y="3208421"/>
          <a:ext cx="2267939" cy="588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 em Foco</a:t>
          </a:r>
        </a:p>
      </dsp:txBody>
      <dsp:txXfrm>
        <a:off x="8826249" y="3208421"/>
        <a:ext cx="2267939" cy="588327"/>
      </dsp:txXfrm>
    </dsp:sp>
    <dsp:sp modelId="{A9563363-1AC5-492D-A441-88D102DEC6BE}">
      <dsp:nvSpPr>
        <dsp:cNvPr id="0" name=""/>
        <dsp:cNvSpPr/>
      </dsp:nvSpPr>
      <dsp:spPr>
        <a:xfrm>
          <a:off x="2678209" y="4021087"/>
          <a:ext cx="5774344" cy="8054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rebuchet MS" panose="020B0603020202020204" pitchFamily="34" charset="0"/>
              <a:cs typeface="Calibri" panose="020F0502020204030204" pitchFamily="34" charset="0"/>
            </a:rPr>
            <a:t>Retiros, acampamentos, congressos, reuniões de intercâmbios, estudo de livros em classe, festas e momentos de lazer, chás etc.</a:t>
          </a:r>
        </a:p>
      </dsp:txBody>
      <dsp:txXfrm>
        <a:off x="2678209" y="4021087"/>
        <a:ext cx="5774344" cy="805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9B637-12CE-474A-A4CB-2DA243B7FEDE}">
      <dsp:nvSpPr>
        <dsp:cNvPr id="0" name=""/>
        <dsp:cNvSpPr/>
      </dsp:nvSpPr>
      <dsp:spPr>
        <a:xfrm>
          <a:off x="5782962" y="758872"/>
          <a:ext cx="161533" cy="393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197"/>
              </a:lnTo>
              <a:lnTo>
                <a:pt x="161533" y="3936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5BFE7-1BB7-4810-B409-23AB72860AA5}">
      <dsp:nvSpPr>
        <dsp:cNvPr id="0" name=""/>
        <dsp:cNvSpPr/>
      </dsp:nvSpPr>
      <dsp:spPr>
        <a:xfrm>
          <a:off x="5782962" y="758872"/>
          <a:ext cx="159363" cy="1778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81"/>
              </a:lnTo>
              <a:lnTo>
                <a:pt x="159363" y="177838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FC353-36B1-4C36-B38B-84FEFDDAADDC}">
      <dsp:nvSpPr>
        <dsp:cNvPr id="0" name=""/>
        <dsp:cNvSpPr/>
      </dsp:nvSpPr>
      <dsp:spPr>
        <a:xfrm>
          <a:off x="5623598" y="758872"/>
          <a:ext cx="159363" cy="1778381"/>
        </a:xfrm>
        <a:custGeom>
          <a:avLst/>
          <a:gdLst/>
          <a:ahLst/>
          <a:cxnLst/>
          <a:rect l="0" t="0" r="0" b="0"/>
          <a:pathLst>
            <a:path>
              <a:moveTo>
                <a:pt x="159363" y="0"/>
              </a:moveTo>
              <a:lnTo>
                <a:pt x="159363" y="1778381"/>
              </a:lnTo>
              <a:lnTo>
                <a:pt x="0" y="177838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4DE2-87DC-4766-B3C0-0EC88E4396EB}">
      <dsp:nvSpPr>
        <dsp:cNvPr id="0" name=""/>
        <dsp:cNvSpPr/>
      </dsp:nvSpPr>
      <dsp:spPr>
        <a:xfrm>
          <a:off x="5782962" y="758872"/>
          <a:ext cx="159363" cy="70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82"/>
              </a:lnTo>
              <a:lnTo>
                <a:pt x="159363" y="700782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1A705-E477-4A8D-A13B-B00D197F3446}">
      <dsp:nvSpPr>
        <dsp:cNvPr id="0" name=""/>
        <dsp:cNvSpPr/>
      </dsp:nvSpPr>
      <dsp:spPr>
        <a:xfrm>
          <a:off x="5623598" y="758872"/>
          <a:ext cx="159363" cy="700782"/>
        </a:xfrm>
        <a:custGeom>
          <a:avLst/>
          <a:gdLst/>
          <a:ahLst/>
          <a:cxnLst/>
          <a:rect l="0" t="0" r="0" b="0"/>
          <a:pathLst>
            <a:path>
              <a:moveTo>
                <a:pt x="159363" y="0"/>
              </a:moveTo>
              <a:lnTo>
                <a:pt x="159363" y="700782"/>
              </a:lnTo>
              <a:lnTo>
                <a:pt x="0" y="700782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615B2-EBF3-4388-9649-AF0F63BCDFD1}">
      <dsp:nvSpPr>
        <dsp:cNvPr id="0" name=""/>
        <dsp:cNvSpPr/>
      </dsp:nvSpPr>
      <dsp:spPr>
        <a:xfrm>
          <a:off x="5782962" y="758872"/>
          <a:ext cx="4441248" cy="265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978"/>
              </a:lnTo>
              <a:lnTo>
                <a:pt x="4441248" y="2499978"/>
              </a:lnTo>
              <a:lnTo>
                <a:pt x="4441248" y="265934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09635-5A6E-42A9-811B-23044D6B70EF}">
      <dsp:nvSpPr>
        <dsp:cNvPr id="0" name=""/>
        <dsp:cNvSpPr/>
      </dsp:nvSpPr>
      <dsp:spPr>
        <a:xfrm>
          <a:off x="5782962" y="758872"/>
          <a:ext cx="1480416" cy="265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978"/>
              </a:lnTo>
              <a:lnTo>
                <a:pt x="1480416" y="2499978"/>
              </a:lnTo>
              <a:lnTo>
                <a:pt x="1480416" y="265934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1F395-8107-493F-BBE7-14589E3E48A7}">
      <dsp:nvSpPr>
        <dsp:cNvPr id="0" name=""/>
        <dsp:cNvSpPr/>
      </dsp:nvSpPr>
      <dsp:spPr>
        <a:xfrm>
          <a:off x="4302545" y="758872"/>
          <a:ext cx="1480416" cy="2659341"/>
        </a:xfrm>
        <a:custGeom>
          <a:avLst/>
          <a:gdLst/>
          <a:ahLst/>
          <a:cxnLst/>
          <a:rect l="0" t="0" r="0" b="0"/>
          <a:pathLst>
            <a:path>
              <a:moveTo>
                <a:pt x="1480416" y="0"/>
              </a:moveTo>
              <a:lnTo>
                <a:pt x="1480416" y="2499978"/>
              </a:lnTo>
              <a:lnTo>
                <a:pt x="0" y="2499978"/>
              </a:lnTo>
              <a:lnTo>
                <a:pt x="0" y="265934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86CF5-D350-46AA-A767-B92488215ADA}">
      <dsp:nvSpPr>
        <dsp:cNvPr id="0" name=""/>
        <dsp:cNvSpPr/>
      </dsp:nvSpPr>
      <dsp:spPr>
        <a:xfrm>
          <a:off x="1341713" y="758872"/>
          <a:ext cx="4441248" cy="2659341"/>
        </a:xfrm>
        <a:custGeom>
          <a:avLst/>
          <a:gdLst/>
          <a:ahLst/>
          <a:cxnLst/>
          <a:rect l="0" t="0" r="0" b="0"/>
          <a:pathLst>
            <a:path>
              <a:moveTo>
                <a:pt x="4441248" y="0"/>
              </a:moveTo>
              <a:lnTo>
                <a:pt x="4441248" y="2499978"/>
              </a:lnTo>
              <a:lnTo>
                <a:pt x="0" y="2499978"/>
              </a:lnTo>
              <a:lnTo>
                <a:pt x="0" y="2659341"/>
              </a:lnTo>
            </a:path>
          </a:pathLst>
        </a:custGeom>
        <a:noFill/>
        <a:ln w="12700" cap="flat" cmpd="sng" algn="ctr">
          <a:solidFill>
            <a:srgbClr val="007C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B41CB-325A-4E3D-A2C3-AAAF19C1BBEE}">
      <dsp:nvSpPr>
        <dsp:cNvPr id="0" name=""/>
        <dsp:cNvSpPr/>
      </dsp:nvSpPr>
      <dsp:spPr>
        <a:xfrm>
          <a:off x="3977270" y="0"/>
          <a:ext cx="3611383" cy="758872"/>
        </a:xfrm>
        <a:prstGeom prst="rect">
          <a:avLst/>
        </a:prstGeom>
        <a:solidFill>
          <a:srgbClr val="C84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Coordenadora Geral</a:t>
          </a:r>
        </a:p>
      </dsp:txBody>
      <dsp:txXfrm>
        <a:off x="3977270" y="0"/>
        <a:ext cx="3611383" cy="758872"/>
      </dsp:txXfrm>
    </dsp:sp>
    <dsp:sp modelId="{299D88D6-B629-417A-8F9B-8F684A3C6ADA}">
      <dsp:nvSpPr>
        <dsp:cNvPr id="0" name=""/>
        <dsp:cNvSpPr/>
      </dsp:nvSpPr>
      <dsp:spPr>
        <a:xfrm>
          <a:off x="20660" y="3418213"/>
          <a:ext cx="2642105" cy="758872"/>
        </a:xfrm>
        <a:prstGeom prst="rect">
          <a:avLst/>
        </a:prstGeom>
        <a:solidFill>
          <a:srgbClr val="EEA5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Jovem Mulher</a:t>
          </a:r>
        </a:p>
      </dsp:txBody>
      <dsp:txXfrm>
        <a:off x="20660" y="3418213"/>
        <a:ext cx="2642105" cy="758872"/>
      </dsp:txXfrm>
    </dsp:sp>
    <dsp:sp modelId="{0A6490C3-4111-4E9F-BF51-05BCF890C1C0}">
      <dsp:nvSpPr>
        <dsp:cNvPr id="0" name=""/>
        <dsp:cNvSpPr/>
      </dsp:nvSpPr>
      <dsp:spPr>
        <a:xfrm>
          <a:off x="2981492" y="3418213"/>
          <a:ext cx="2642105" cy="758872"/>
        </a:xfrm>
        <a:prstGeom prst="rect">
          <a:avLst/>
        </a:prstGeom>
        <a:solidFill>
          <a:srgbClr val="EEA5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Singular</a:t>
          </a:r>
        </a:p>
      </dsp:txBody>
      <dsp:txXfrm>
        <a:off x="2981492" y="3418213"/>
        <a:ext cx="2642105" cy="758872"/>
      </dsp:txXfrm>
    </dsp:sp>
    <dsp:sp modelId="{6DE211F7-71FC-4BC7-BF87-B31617DC8B36}">
      <dsp:nvSpPr>
        <dsp:cNvPr id="0" name=""/>
        <dsp:cNvSpPr/>
      </dsp:nvSpPr>
      <dsp:spPr>
        <a:xfrm>
          <a:off x="5942325" y="3418213"/>
          <a:ext cx="2642105" cy="758872"/>
        </a:xfrm>
        <a:prstGeom prst="rect">
          <a:avLst/>
        </a:prstGeom>
        <a:solidFill>
          <a:srgbClr val="EEA5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Mãe</a:t>
          </a:r>
        </a:p>
      </dsp:txBody>
      <dsp:txXfrm>
        <a:off x="5942325" y="3418213"/>
        <a:ext cx="2642105" cy="758872"/>
      </dsp:txXfrm>
    </dsp:sp>
    <dsp:sp modelId="{81849040-EF4D-4C6E-99E8-DA04302095FB}">
      <dsp:nvSpPr>
        <dsp:cNvPr id="0" name=""/>
        <dsp:cNvSpPr/>
      </dsp:nvSpPr>
      <dsp:spPr>
        <a:xfrm>
          <a:off x="8903157" y="3418213"/>
          <a:ext cx="2642105" cy="758872"/>
        </a:xfrm>
        <a:prstGeom prst="rect">
          <a:avLst/>
        </a:prstGeom>
        <a:solidFill>
          <a:srgbClr val="EEA5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Plena</a:t>
          </a:r>
        </a:p>
      </dsp:txBody>
      <dsp:txXfrm>
        <a:off x="8903157" y="3418213"/>
        <a:ext cx="2642105" cy="758872"/>
      </dsp:txXfrm>
    </dsp:sp>
    <dsp:sp modelId="{30CE6B94-8039-40BE-B84A-818FAE6F45D2}">
      <dsp:nvSpPr>
        <dsp:cNvPr id="0" name=""/>
        <dsp:cNvSpPr/>
      </dsp:nvSpPr>
      <dsp:spPr>
        <a:xfrm>
          <a:off x="1743468" y="1080218"/>
          <a:ext cx="3880130" cy="758872"/>
        </a:xfrm>
        <a:prstGeom prst="rect">
          <a:avLst/>
        </a:prstGeom>
        <a:solidFill>
          <a:srgbClr val="933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Vice-coordenadora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1743468" y="1080218"/>
        <a:ext cx="3880130" cy="758872"/>
      </dsp:txXfrm>
    </dsp:sp>
    <dsp:sp modelId="{6A96AAA4-5319-4D6C-B903-F7A78E094108}">
      <dsp:nvSpPr>
        <dsp:cNvPr id="0" name=""/>
        <dsp:cNvSpPr/>
      </dsp:nvSpPr>
      <dsp:spPr>
        <a:xfrm>
          <a:off x="5942325" y="1080218"/>
          <a:ext cx="3880130" cy="758872"/>
        </a:xfrm>
        <a:prstGeom prst="rect">
          <a:avLst/>
        </a:prstGeom>
        <a:solidFill>
          <a:srgbClr val="933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Secretária</a:t>
          </a:r>
        </a:p>
      </dsp:txBody>
      <dsp:txXfrm>
        <a:off x="5942325" y="1080218"/>
        <a:ext cx="3880130" cy="758872"/>
      </dsp:txXfrm>
    </dsp:sp>
    <dsp:sp modelId="{6739E0F6-7710-4237-B784-6ABF0552B0A9}">
      <dsp:nvSpPr>
        <dsp:cNvPr id="0" name=""/>
        <dsp:cNvSpPr/>
      </dsp:nvSpPr>
      <dsp:spPr>
        <a:xfrm>
          <a:off x="1743468" y="2157817"/>
          <a:ext cx="3880130" cy="758872"/>
        </a:xfrm>
        <a:prstGeom prst="rect">
          <a:avLst/>
        </a:prstGeom>
        <a:solidFill>
          <a:srgbClr val="933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rebuchet MS" panose="020B0603020202020204" pitchFamily="34" charset="0"/>
            </a:rPr>
            <a:t>Coordenadora de Evangelização e Oração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1743468" y="2157817"/>
        <a:ext cx="3880130" cy="758872"/>
      </dsp:txXfrm>
    </dsp:sp>
    <dsp:sp modelId="{72EC4C86-1802-4B9F-9077-A17F3C0009D6}">
      <dsp:nvSpPr>
        <dsp:cNvPr id="0" name=""/>
        <dsp:cNvSpPr/>
      </dsp:nvSpPr>
      <dsp:spPr>
        <a:xfrm>
          <a:off x="5942325" y="2157817"/>
          <a:ext cx="3880130" cy="758872"/>
        </a:xfrm>
        <a:prstGeom prst="rect">
          <a:avLst/>
        </a:prstGeom>
        <a:solidFill>
          <a:srgbClr val="933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Coord. de estudos e eventos</a:t>
          </a:r>
        </a:p>
      </dsp:txBody>
      <dsp:txXfrm>
        <a:off x="5942325" y="2157817"/>
        <a:ext cx="3880130" cy="758872"/>
      </dsp:txXfrm>
    </dsp:sp>
    <dsp:sp modelId="{A879192B-9EC0-4073-BAA7-C7AD2DFAFB1C}">
      <dsp:nvSpPr>
        <dsp:cNvPr id="0" name=""/>
        <dsp:cNvSpPr/>
      </dsp:nvSpPr>
      <dsp:spPr>
        <a:xfrm>
          <a:off x="5944495" y="4315633"/>
          <a:ext cx="3770124" cy="758872"/>
        </a:xfrm>
        <a:prstGeom prst="rect">
          <a:avLst/>
        </a:prstGeom>
        <a:solidFill>
          <a:srgbClr val="007C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Orientadoras de AM e MR</a:t>
          </a:r>
        </a:p>
      </dsp:txBody>
      <dsp:txXfrm>
        <a:off x="5944495" y="4315633"/>
        <a:ext cx="3770124" cy="758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4C3C-F9F9-4D83-90B5-1BA3E8D81B9E}">
      <dsp:nvSpPr>
        <dsp:cNvPr id="0" name=""/>
        <dsp:cNvSpPr/>
      </dsp:nvSpPr>
      <dsp:spPr>
        <a:xfrm>
          <a:off x="0" y="400938"/>
          <a:ext cx="873611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019" tIns="499872" rIns="6780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Trebuchet MS" panose="020B0603020202020204" pitchFamily="34" charset="0"/>
              <a:cs typeface="Arial" panose="020B0604020202020204" pitchFamily="34" charset="0"/>
            </a:rPr>
            <a:t>Coordenar o funcionamento geral.</a:t>
          </a:r>
          <a:endParaRPr lang="pt-BR" sz="240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Trebuchet MS" panose="020B0603020202020204" pitchFamily="34" charset="0"/>
              <a:cs typeface="Arial" panose="020B0604020202020204" pitchFamily="34" charset="0"/>
            </a:rPr>
            <a:t>Coordenar o funcionamento dos grupos específicos.</a:t>
          </a:r>
          <a:endParaRPr lang="pt-BR" sz="2400" kern="1200" dirty="0">
            <a:latin typeface="Trebuchet MS" panose="020B0603020202020204" pitchFamily="34" charset="0"/>
          </a:endParaRPr>
        </a:p>
      </dsp:txBody>
      <dsp:txXfrm>
        <a:off x="0" y="400938"/>
        <a:ext cx="8736110" cy="1360800"/>
      </dsp:txXfrm>
    </dsp:sp>
    <dsp:sp modelId="{9B12814C-F5EB-4847-B4D3-935078FF5C01}">
      <dsp:nvSpPr>
        <dsp:cNvPr id="0" name=""/>
        <dsp:cNvSpPr/>
      </dsp:nvSpPr>
      <dsp:spPr>
        <a:xfrm>
          <a:off x="436805" y="46698"/>
          <a:ext cx="6115277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43" tIns="0" rIns="23114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rebuchet MS" panose="020B0603020202020204" pitchFamily="34" charset="0"/>
            </a:rPr>
            <a:t>Coordenadora</a:t>
          </a:r>
        </a:p>
      </dsp:txBody>
      <dsp:txXfrm>
        <a:off x="471390" y="81283"/>
        <a:ext cx="6046107" cy="639310"/>
      </dsp:txXfrm>
    </dsp:sp>
    <dsp:sp modelId="{B9D3C1CD-2B79-4E7D-957B-2B4F3F0B8F87}">
      <dsp:nvSpPr>
        <dsp:cNvPr id="0" name=""/>
        <dsp:cNvSpPr/>
      </dsp:nvSpPr>
      <dsp:spPr>
        <a:xfrm>
          <a:off x="0" y="2245579"/>
          <a:ext cx="873611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019" tIns="499872" rIns="6780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Trebuchet MS" panose="020B0603020202020204" pitchFamily="34" charset="0"/>
              <a:cs typeface="Arial" panose="020B0604020202020204" pitchFamily="34" charset="0"/>
            </a:rPr>
            <a:t>Substituir a Coordenadora Geral.</a:t>
          </a:r>
          <a:endParaRPr lang="pt-BR" sz="240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Trebuchet MS" panose="020B0603020202020204" pitchFamily="34" charset="0"/>
              <a:cs typeface="Arial" panose="020B0604020202020204" pitchFamily="34" charset="0"/>
            </a:rPr>
            <a:t>Apoiar e incentivar o trabalho dos grupos específicos.</a:t>
          </a:r>
          <a:endParaRPr lang="pt-BR" sz="240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Trebuchet MS" panose="020B0603020202020204" pitchFamily="34" charset="0"/>
              <a:cs typeface="Arial" panose="020B0604020202020204" pitchFamily="34" charset="0"/>
            </a:rPr>
            <a:t>Administrar as finanças.</a:t>
          </a:r>
          <a:endParaRPr lang="pt-BR" sz="2400" kern="1200" dirty="0">
            <a:latin typeface="Trebuchet MS" panose="020B0603020202020204" pitchFamily="34" charset="0"/>
          </a:endParaRPr>
        </a:p>
      </dsp:txBody>
      <dsp:txXfrm>
        <a:off x="0" y="2245579"/>
        <a:ext cx="8736110" cy="2079000"/>
      </dsp:txXfrm>
    </dsp:sp>
    <dsp:sp modelId="{047C5283-7FBC-4C94-84EA-9E1F1AE68382}">
      <dsp:nvSpPr>
        <dsp:cNvPr id="0" name=""/>
        <dsp:cNvSpPr/>
      </dsp:nvSpPr>
      <dsp:spPr>
        <a:xfrm>
          <a:off x="436805" y="1891339"/>
          <a:ext cx="6115277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43" tIns="0" rIns="23114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>
              <a:latin typeface="Trebuchet MS" panose="020B0603020202020204" pitchFamily="34" charset="0"/>
            </a:rPr>
            <a:t>Vice-coordenadora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471390" y="1925924"/>
        <a:ext cx="6046107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4C3C-F9F9-4D83-90B5-1BA3E8D81B9E}">
      <dsp:nvSpPr>
        <dsp:cNvPr id="0" name=""/>
        <dsp:cNvSpPr/>
      </dsp:nvSpPr>
      <dsp:spPr>
        <a:xfrm>
          <a:off x="0" y="342889"/>
          <a:ext cx="7950819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072" tIns="437388" rIns="6170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Trebuchet MS" panose="020B0603020202020204" pitchFamily="34" charset="0"/>
            </a:rPr>
            <a:t>Registrar as reuniões de planejamento e deliberativa.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>
              <a:latin typeface="Trebuchet MS" panose="020B0603020202020204" pitchFamily="34" charset="0"/>
            </a:rPr>
            <a:t>Cuidar da correspondência da organização. </a:t>
          </a:r>
          <a:endParaRPr lang="pt-BR" sz="2100" kern="1200" dirty="0">
            <a:latin typeface="Trebuchet MS" panose="020B0603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Trebuchet MS" panose="020B0603020202020204" pitchFamily="34" charset="0"/>
            </a:rPr>
            <a:t>Preparar e enviar os relatórios.</a:t>
          </a:r>
        </a:p>
      </dsp:txBody>
      <dsp:txXfrm>
        <a:off x="0" y="342889"/>
        <a:ext cx="7950819" cy="1521449"/>
      </dsp:txXfrm>
    </dsp:sp>
    <dsp:sp modelId="{9B12814C-F5EB-4847-B4D3-935078FF5C01}">
      <dsp:nvSpPr>
        <dsp:cNvPr id="0" name=""/>
        <dsp:cNvSpPr/>
      </dsp:nvSpPr>
      <dsp:spPr>
        <a:xfrm>
          <a:off x="397540" y="32928"/>
          <a:ext cx="5565573" cy="6199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65" tIns="0" rIns="2103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rebuchet MS" panose="020B0603020202020204" pitchFamily="34" charset="0"/>
            </a:rPr>
            <a:t>Secretária</a:t>
          </a:r>
        </a:p>
      </dsp:txBody>
      <dsp:txXfrm>
        <a:off x="427802" y="63190"/>
        <a:ext cx="5505049" cy="559396"/>
      </dsp:txXfrm>
    </dsp:sp>
    <dsp:sp modelId="{B9D3C1CD-2B79-4E7D-957B-2B4F3F0B8F87}">
      <dsp:nvSpPr>
        <dsp:cNvPr id="0" name=""/>
        <dsp:cNvSpPr/>
      </dsp:nvSpPr>
      <dsp:spPr>
        <a:xfrm>
          <a:off x="0" y="2287698"/>
          <a:ext cx="7950819" cy="205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072" tIns="437388" rIns="6170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Trebuchet MS" panose="020B0603020202020204" pitchFamily="34" charset="0"/>
            </a:rPr>
            <a:t>Planejar e coordenar, juntamente com a coordenadora geral, estudos mensais, sociabilidade e  eventos/atividades.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Trebuchet MS" panose="020B0603020202020204" pitchFamily="34" charset="0"/>
            </a:rPr>
            <a:t>Mobilizar as mulheres para realizar a atividade de entrega da Bíblia Branca.</a:t>
          </a:r>
        </a:p>
      </dsp:txBody>
      <dsp:txXfrm>
        <a:off x="0" y="2287698"/>
        <a:ext cx="7950819" cy="2050650"/>
      </dsp:txXfrm>
    </dsp:sp>
    <dsp:sp modelId="{047C5283-7FBC-4C94-84EA-9E1F1AE68382}">
      <dsp:nvSpPr>
        <dsp:cNvPr id="0" name=""/>
        <dsp:cNvSpPr/>
      </dsp:nvSpPr>
      <dsp:spPr>
        <a:xfrm>
          <a:off x="397540" y="1977738"/>
          <a:ext cx="5565573" cy="6199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65" tIns="0" rIns="2103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rebuchet MS" panose="020B0603020202020204" pitchFamily="34" charset="0"/>
            </a:rPr>
            <a:t>Coord. Estudos e Eventos</a:t>
          </a:r>
        </a:p>
      </dsp:txBody>
      <dsp:txXfrm>
        <a:off x="427802" y="2008000"/>
        <a:ext cx="5505049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4C3C-F9F9-4D83-90B5-1BA3E8D81B9E}">
      <dsp:nvSpPr>
        <dsp:cNvPr id="0" name=""/>
        <dsp:cNvSpPr/>
      </dsp:nvSpPr>
      <dsp:spPr>
        <a:xfrm>
          <a:off x="0" y="334099"/>
          <a:ext cx="9794790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185" tIns="291592" rIns="7601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Orienta a formação dos </a:t>
          </a:r>
          <a:r>
            <a:rPr lang="pt-BR" sz="1400" kern="1200" dirty="0" err="1">
              <a:latin typeface="Trebuchet MS" panose="020B0603020202020204" pitchFamily="34" charset="0"/>
            </a:rPr>
            <a:t>PGMs</a:t>
          </a:r>
          <a:r>
            <a:rPr lang="pt-BR" sz="1400" kern="1200" dirty="0">
              <a:latin typeface="Trebuchet MS" panose="020B0603020202020204" pitchFamily="34" charset="0"/>
            </a:rPr>
            <a:t> e acompanha o funcionamento de cada um deles.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Coordena os encontros de oração das Mulheres Intercessoras.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Coordena os cultos e a visitação nos lares, entre outros.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Coordena as ações de Compaixão e Graça, seguindo as sugestões das revistas </a:t>
          </a:r>
          <a:r>
            <a:rPr lang="pt-BR" sz="1400" i="1" kern="1200" dirty="0">
              <a:latin typeface="Trebuchet MS" panose="020B0603020202020204" pitchFamily="34" charset="0"/>
            </a:rPr>
            <a:t>Visão Missionária </a:t>
          </a:r>
          <a:r>
            <a:rPr lang="pt-BR" sz="1400" kern="1200" dirty="0">
              <a:latin typeface="Trebuchet MS" panose="020B0603020202020204" pitchFamily="34" charset="0"/>
            </a:rPr>
            <a:t>e </a:t>
          </a:r>
          <a:r>
            <a:rPr lang="pt-BR" sz="1400" i="1" kern="1200" dirty="0">
              <a:latin typeface="Trebuchet MS" panose="020B0603020202020204" pitchFamily="34" charset="0"/>
            </a:rPr>
            <a:t>Ela Vida &amp; Missão</a:t>
          </a:r>
          <a:r>
            <a:rPr lang="pt-BR" sz="1400" kern="1200" dirty="0">
              <a:latin typeface="Trebuchet MS" panose="020B0603020202020204" pitchFamily="34" charset="0"/>
            </a:rPr>
            <a:t>.</a:t>
          </a:r>
        </a:p>
      </dsp:txBody>
      <dsp:txXfrm>
        <a:off x="0" y="334099"/>
        <a:ext cx="9794790" cy="1455299"/>
      </dsp:txXfrm>
    </dsp:sp>
    <dsp:sp modelId="{9B12814C-F5EB-4847-B4D3-935078FF5C01}">
      <dsp:nvSpPr>
        <dsp:cNvPr id="0" name=""/>
        <dsp:cNvSpPr/>
      </dsp:nvSpPr>
      <dsp:spPr>
        <a:xfrm>
          <a:off x="489739" y="127459"/>
          <a:ext cx="6856353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54" tIns="0" rIns="25915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Trebuchet MS" panose="020B0603020202020204" pitchFamily="34" charset="0"/>
            </a:rPr>
            <a:t>Coordenadora de Evangelização e Oração</a:t>
          </a:r>
        </a:p>
      </dsp:txBody>
      <dsp:txXfrm>
        <a:off x="509914" y="147634"/>
        <a:ext cx="6816003" cy="372930"/>
      </dsp:txXfrm>
    </dsp:sp>
    <dsp:sp modelId="{5F8C278D-A7D5-4ABC-8281-841D1A8903E9}">
      <dsp:nvSpPr>
        <dsp:cNvPr id="0" name=""/>
        <dsp:cNvSpPr/>
      </dsp:nvSpPr>
      <dsp:spPr>
        <a:xfrm>
          <a:off x="0" y="2071639"/>
          <a:ext cx="979479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185" tIns="291592" rIns="7601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Cumprir as atribuições do cargo de orientadora da organização AM ou MR.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Representar as organizações AM e MR e promovê-las nos encontros de Mulher Cristã em Missão.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Participar das reuniões de planejamento de Mulher Cristã em Missão.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Apoiar as atividades de Mulher Cristã em Missão e delas participar ativamente.</a:t>
          </a:r>
        </a:p>
      </dsp:txBody>
      <dsp:txXfrm>
        <a:off x="0" y="2071639"/>
        <a:ext cx="9794790" cy="1234800"/>
      </dsp:txXfrm>
    </dsp:sp>
    <dsp:sp modelId="{ADB7DE71-7161-42EF-AF03-F97916427805}">
      <dsp:nvSpPr>
        <dsp:cNvPr id="0" name=""/>
        <dsp:cNvSpPr/>
      </dsp:nvSpPr>
      <dsp:spPr>
        <a:xfrm>
          <a:off x="489739" y="1864999"/>
          <a:ext cx="6856353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54" tIns="0" rIns="2591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rebuchet MS" panose="020B0603020202020204" pitchFamily="34" charset="0"/>
            </a:rPr>
            <a:t>Orientadoras de AM e MR</a:t>
          </a:r>
        </a:p>
      </dsp:txBody>
      <dsp:txXfrm>
        <a:off x="509914" y="1885174"/>
        <a:ext cx="6816003" cy="372930"/>
      </dsp:txXfrm>
    </dsp:sp>
    <dsp:sp modelId="{B9D3C1CD-2B79-4E7D-957B-2B4F3F0B8F87}">
      <dsp:nvSpPr>
        <dsp:cNvPr id="0" name=""/>
        <dsp:cNvSpPr/>
      </dsp:nvSpPr>
      <dsp:spPr>
        <a:xfrm>
          <a:off x="0" y="3588680"/>
          <a:ext cx="979479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185" tIns="291592" rIns="7601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Planejar juntamente com a coord. Geral as ações voltadas para o grupo que lidera.</a:t>
          </a:r>
          <a:endParaRPr lang="pt-BR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Dirigir a reunião do grupo específico.</a:t>
          </a:r>
          <a:endParaRPr lang="pt-BR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rebuchet MS" panose="020B0603020202020204" pitchFamily="34" charset="0"/>
            </a:rPr>
            <a:t>Mobilizar as mulheres do seu grupo nas ações e encontros/reuniões.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Trebuchet MS" panose="020B0603020202020204" pitchFamily="34" charset="0"/>
          </a:endParaRPr>
        </a:p>
      </dsp:txBody>
      <dsp:txXfrm>
        <a:off x="0" y="3588680"/>
        <a:ext cx="9794790" cy="1234800"/>
      </dsp:txXfrm>
    </dsp:sp>
    <dsp:sp modelId="{047C5283-7FBC-4C94-84EA-9E1F1AE68382}">
      <dsp:nvSpPr>
        <dsp:cNvPr id="0" name=""/>
        <dsp:cNvSpPr/>
      </dsp:nvSpPr>
      <dsp:spPr>
        <a:xfrm>
          <a:off x="489739" y="3382039"/>
          <a:ext cx="6856353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54" tIns="0" rIns="2591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rebuchet MS" panose="020B0603020202020204" pitchFamily="34" charset="0"/>
            </a:rPr>
            <a:t>Líder do Grupo Específico</a:t>
          </a:r>
        </a:p>
      </dsp:txBody>
      <dsp:txXfrm>
        <a:off x="509914" y="3402214"/>
        <a:ext cx="681600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2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2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31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6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33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0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2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9356-2E80-4840-A0B4-F1631A78389E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36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MÃE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0711" y="4267056"/>
            <a:ext cx="260720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MÃE DE PRIMEIRA VIAGEM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Cada dia é um novo aprendizado!”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94775" y="1948020"/>
            <a:ext cx="26679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“Tenho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FILHOS PEQUENOS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precisam da minha atenção em tempo integral!”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23427" y="4267056"/>
            <a:ext cx="320295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“Meus filhos são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ADOLESCENTES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É uma fase complicada e preciso de orientação para saber como lidar com eles!”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18193" y="1642103"/>
            <a:ext cx="2438346" cy="204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“Meus filhos já são adultos, mas ainda precisam de mim para ajudá-los na criação dos meus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04" y="3795661"/>
            <a:ext cx="2680504" cy="26805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3057"/>
          <a:stretch/>
        </p:blipFill>
        <p:spPr>
          <a:xfrm>
            <a:off x="245112" y="1477237"/>
            <a:ext cx="2438401" cy="26805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15175"/>
          <a:stretch/>
        </p:blipFill>
        <p:spPr>
          <a:xfrm>
            <a:off x="5973999" y="1450861"/>
            <a:ext cx="3264661" cy="27068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r="16562"/>
          <a:stretch/>
        </p:blipFill>
        <p:spPr>
          <a:xfrm>
            <a:off x="9518193" y="3795661"/>
            <a:ext cx="2438346" cy="26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" y="3944192"/>
            <a:ext cx="2445071" cy="24450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3057"/>
          <a:stretch/>
        </p:blipFill>
        <p:spPr>
          <a:xfrm>
            <a:off x="2947123" y="1864416"/>
            <a:ext cx="1847299" cy="2030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15175"/>
          <a:stretch/>
        </p:blipFill>
        <p:spPr>
          <a:xfrm>
            <a:off x="265178" y="1666707"/>
            <a:ext cx="2445071" cy="202732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r="16562"/>
          <a:stretch/>
        </p:blipFill>
        <p:spPr>
          <a:xfrm>
            <a:off x="2947123" y="4141901"/>
            <a:ext cx="1847299" cy="203075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957612" y="1666707"/>
            <a:ext cx="70943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Mães de crianças e/ou adolescentes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independentemente do estado civil)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Mães de jovens e/ou adultos*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(com menos de 60 anos) </a:t>
            </a:r>
            <a:endParaRPr lang="pt-BR" sz="3600" b="1" dirty="0">
              <a:solidFill>
                <a:srgbClr val="C84892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Avós responsáveis pelos netos*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(com menos de 60 anos)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i="1" dirty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800" i="1" dirty="0">
                <a:solidFill>
                  <a:srgbClr val="933993"/>
                </a:solidFill>
                <a:latin typeface="Trebuchet MS" panose="020B0603020202020204" pitchFamily="34" charset="0"/>
              </a:rPr>
              <a:t>*Caso desejem, podem </a:t>
            </a:r>
          </a:p>
          <a:p>
            <a:pPr lvl="0" algn="ctr"/>
            <a:r>
              <a:rPr lang="pt-BR" sz="2800" i="1" dirty="0">
                <a:solidFill>
                  <a:srgbClr val="933993"/>
                </a:solidFill>
                <a:latin typeface="Trebuchet MS" panose="020B0603020202020204" pitchFamily="34" charset="0"/>
              </a:rPr>
              <a:t>participar do grupo Singular</a:t>
            </a:r>
          </a:p>
          <a:p>
            <a:r>
              <a:rPr lang="pt-BR" sz="2800" i="1" dirty="0">
                <a:solidFill>
                  <a:srgbClr val="933993"/>
                </a:solidFill>
                <a:latin typeface="Trebuchet MS" panose="020B0603020202020204" pitchFamily="34" charset="0"/>
              </a:rPr>
              <a:t> </a:t>
            </a:r>
            <a:endParaRPr lang="pt-BR" sz="36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MÃE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56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PLENA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1379" y="4267056"/>
            <a:ext cx="2792214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CHEGUEI À TERCEIRA IDADE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Envelhecer  preocupa-me, mas quero aproveitar este tempo da melhor maneira.”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78851" y="2107663"/>
            <a:ext cx="26679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grata a Deus por tudo o que já vivi. Tenho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EXPERIÊNCIAS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compartilhar!”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305680" y="4160203"/>
            <a:ext cx="283548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MEUS FILHOS CRESCEREM E MEUS NETOS NASCEREM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Sinto-me abençoada por Deus!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490379" y="2393801"/>
            <a:ext cx="241915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VIÚVA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não me sinto só, pois Jesus está sempre comigo!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27761"/>
          <a:stretch/>
        </p:blipFill>
        <p:spPr>
          <a:xfrm>
            <a:off x="268448" y="1466018"/>
            <a:ext cx="2785145" cy="27029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3141"/>
          <a:stretch/>
        </p:blipFill>
        <p:spPr>
          <a:xfrm>
            <a:off x="6165216" y="1310613"/>
            <a:ext cx="3114439" cy="270783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73" y="3846601"/>
            <a:ext cx="2683319" cy="26833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r="11794"/>
          <a:stretch/>
        </p:blipFill>
        <p:spPr>
          <a:xfrm>
            <a:off x="9498227" y="3846600"/>
            <a:ext cx="2411305" cy="26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27761"/>
          <a:stretch/>
        </p:blipFill>
        <p:spPr>
          <a:xfrm>
            <a:off x="2743753" y="1633408"/>
            <a:ext cx="2305679" cy="22376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3141"/>
          <a:stretch/>
        </p:blipFill>
        <p:spPr>
          <a:xfrm>
            <a:off x="270632" y="4404453"/>
            <a:ext cx="2260568" cy="196543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53" y="4061987"/>
            <a:ext cx="2307905" cy="230790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r="11794"/>
          <a:stretch/>
        </p:blipFill>
        <p:spPr>
          <a:xfrm>
            <a:off x="270632" y="1633408"/>
            <a:ext cx="2262750" cy="252093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354593" y="3508016"/>
            <a:ext cx="6730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Mulheres acima dos 60 anos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PLENA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53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Grupos Específicos –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Visão Geral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86714" y="1384777"/>
            <a:ext cx="10618573" cy="5239695"/>
            <a:chOff x="786714" y="1384777"/>
            <a:chExt cx="10618573" cy="523969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4" y="1384777"/>
              <a:ext cx="10618573" cy="523969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914400" y="2586681"/>
              <a:ext cx="922638" cy="766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7" y="3775504"/>
            <a:ext cx="609755" cy="6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Encontros de Mulher Cristã em Missão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771774" y="1007198"/>
          <a:ext cx="10648451" cy="527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986880" y="5768109"/>
            <a:ext cx="8218241" cy="646331"/>
            <a:chOff x="2236750" y="5677493"/>
            <a:chExt cx="8218241" cy="646331"/>
          </a:xfrm>
        </p:grpSpPr>
        <p:grpSp>
          <p:nvGrpSpPr>
            <p:cNvPr id="9" name="Shape 292"/>
            <p:cNvGrpSpPr/>
            <p:nvPr/>
          </p:nvGrpSpPr>
          <p:grpSpPr>
            <a:xfrm>
              <a:off x="2529757" y="5797473"/>
              <a:ext cx="319537" cy="481356"/>
              <a:chOff x="584925" y="238125"/>
              <a:chExt cx="415200" cy="525100"/>
            </a:xfrm>
            <a:solidFill>
              <a:srgbClr val="EEA534"/>
            </a:solidFill>
          </p:grpSpPr>
          <p:sp>
            <p:nvSpPr>
              <p:cNvPr id="10" name="Shape 293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Shape 294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Shape 295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Shape 296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Shape 29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Shape 298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CaixaDeTexto 15"/>
            <p:cNvSpPr txBox="1"/>
            <p:nvPr/>
          </p:nvSpPr>
          <p:spPr>
            <a:xfrm>
              <a:off x="2236750" y="5677493"/>
              <a:ext cx="8218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933993"/>
                  </a:solidFill>
                  <a:latin typeface="Trebuchet MS" panose="020B0603020202020204" pitchFamily="34" charset="0"/>
                </a:rPr>
                <a:t>Trimestralmente, um período do encontro </a:t>
              </a:r>
            </a:p>
            <a:p>
              <a:pPr algn="ctr"/>
              <a:r>
                <a:rPr lang="pt-BR" b="1" dirty="0">
                  <a:solidFill>
                    <a:srgbClr val="933993"/>
                  </a:solidFill>
                  <a:latin typeface="Trebuchet MS" panose="020B0603020202020204" pitchFamily="34" charset="0"/>
                </a:rPr>
                <a:t>mensal será destinado a planejamento e deliberações.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5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644" y="343307"/>
            <a:ext cx="109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Os encontros na prática</a:t>
            </a:r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7125555" y="2281047"/>
            <a:ext cx="2174875" cy="114935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Fluxograma: Processo alternativo 7"/>
          <p:cNvSpPr/>
          <p:nvPr/>
        </p:nvSpPr>
        <p:spPr>
          <a:xfrm>
            <a:off x="9564018" y="3857420"/>
            <a:ext cx="2174875" cy="11493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Fluxograma: Processo alternativo 8"/>
          <p:cNvSpPr/>
          <p:nvPr/>
        </p:nvSpPr>
        <p:spPr>
          <a:xfrm>
            <a:off x="4687092" y="3859972"/>
            <a:ext cx="2174875" cy="114776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Fluxograma: Processo alternativo 9"/>
          <p:cNvSpPr/>
          <p:nvPr/>
        </p:nvSpPr>
        <p:spPr>
          <a:xfrm>
            <a:off x="7125555" y="5255965"/>
            <a:ext cx="2174875" cy="11493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8586435" y="2840091"/>
            <a:ext cx="506412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8110183" y="2406742"/>
            <a:ext cx="506413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32" y="4396101"/>
            <a:ext cx="414338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5" name="CaixaDeTexto 14"/>
          <p:cNvSpPr txBox="1"/>
          <p:nvPr/>
        </p:nvSpPr>
        <p:spPr>
          <a:xfrm>
            <a:off x="5008560" y="3403370"/>
            <a:ext cx="1531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SINGULAR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719280" y="1865402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JOVEM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249818" y="3431970"/>
            <a:ext cx="803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MÃE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713724" y="4833467"/>
            <a:ext cx="998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PLENA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7684933" y="2841559"/>
            <a:ext cx="506412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7257960" y="2398766"/>
            <a:ext cx="504825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2546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60" y="4035435"/>
            <a:ext cx="546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9" y="4285855"/>
            <a:ext cx="55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Image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61" y="4014060"/>
            <a:ext cx="5921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9" name="Grupo 23"/>
          <p:cNvGrpSpPr>
            <a:grpSpLocks/>
          </p:cNvGrpSpPr>
          <p:nvPr/>
        </p:nvGrpSpPr>
        <p:grpSpPr bwMode="auto">
          <a:xfrm>
            <a:off x="280364" y="2782372"/>
            <a:ext cx="3021012" cy="2192337"/>
            <a:chOff x="1647331" y="2788025"/>
            <a:chExt cx="3021980" cy="2191254"/>
          </a:xfrm>
        </p:grpSpPr>
        <p:grpSp>
          <p:nvGrpSpPr>
            <p:cNvPr id="25" name="Grupo 24"/>
            <p:cNvGrpSpPr/>
            <p:nvPr/>
          </p:nvGrpSpPr>
          <p:grpSpPr>
            <a:xfrm>
              <a:off x="1647331" y="2788025"/>
              <a:ext cx="3021980" cy="2191254"/>
              <a:chOff x="1795347" y="2729013"/>
              <a:chExt cx="3021980" cy="219125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0" name="Retângulo arredondado 29"/>
              <p:cNvSpPr/>
              <p:nvPr/>
            </p:nvSpPr>
            <p:spPr>
              <a:xfrm>
                <a:off x="1795347" y="2729013"/>
                <a:ext cx="3021980" cy="219125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33" y="2974232"/>
                <a:ext cx="414564" cy="458636"/>
              </a:xfrm>
              <a:prstGeom prst="rect">
                <a:avLst/>
              </a:prstGeom>
              <a:grpFill/>
            </p:spPr>
          </p:pic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593" y="2953340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53683" y="2971780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 rotWithShape="1">
              <a:blip r:embed="rId2"/>
              <a:srcRect l="52877"/>
              <a:stretch/>
            </p:blipFill>
            <p:spPr>
              <a:xfrm>
                <a:off x="3413527" y="4151080"/>
                <a:ext cx="506267" cy="442080"/>
              </a:xfrm>
              <a:prstGeom prst="rect">
                <a:avLst/>
              </a:prstGeom>
              <a:grpFill/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5413" y="4128475"/>
                <a:ext cx="414564" cy="458636"/>
              </a:xfrm>
              <a:prstGeom prst="rect">
                <a:avLst/>
              </a:prstGeom>
              <a:grpFill/>
            </p:spPr>
          </p:pic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593" y="3519062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4332" y="3517619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52836" y="3510803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 rotWithShape="1">
              <a:blip r:embed="rId2"/>
              <a:srcRect l="52877"/>
              <a:stretch/>
            </p:blipFill>
            <p:spPr>
              <a:xfrm>
                <a:off x="3956565" y="3591690"/>
                <a:ext cx="506267" cy="442080"/>
              </a:xfrm>
              <a:prstGeom prst="rect">
                <a:avLst/>
              </a:prstGeom>
              <a:grpFill/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63593" y="4107636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74331" y="4107636"/>
                <a:ext cx="459844" cy="509471"/>
              </a:xfrm>
              <a:prstGeom prst="rect">
                <a:avLst/>
              </a:prstGeom>
              <a:grpFill/>
            </p:spPr>
          </p:pic>
        </p:grp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75601" y="4185989"/>
              <a:ext cx="463336" cy="512108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2"/>
            <a:srcRect l="52877"/>
            <a:stretch/>
          </p:blipFill>
          <p:spPr>
            <a:xfrm>
              <a:off x="3265511" y="3645813"/>
              <a:ext cx="506575" cy="4426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/>
            <a:srcRect l="52877"/>
            <a:stretch/>
          </p:blipFill>
          <p:spPr>
            <a:xfrm>
              <a:off x="3265511" y="3079129"/>
              <a:ext cx="506575" cy="4426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7508" y="3031758"/>
              <a:ext cx="414470" cy="4585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pic>
        <p:nvPicPr>
          <p:cNvPr id="42" name="Imagem 4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3626" y="5361598"/>
            <a:ext cx="463336" cy="512108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359" y="5835828"/>
            <a:ext cx="463336" cy="51210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3801" y="5351837"/>
            <a:ext cx="463336" cy="512108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7344" y="5830640"/>
            <a:ext cx="463336" cy="512108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9186" y="5370507"/>
            <a:ext cx="463336" cy="51210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78" y="3929273"/>
            <a:ext cx="41433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2556" name="CaixaDeTexto 1"/>
          <p:cNvSpPr txBox="1">
            <a:spLocks noChangeArrowheads="1"/>
          </p:cNvSpPr>
          <p:nvPr/>
        </p:nvSpPr>
        <p:spPr bwMode="auto">
          <a:xfrm>
            <a:off x="719459" y="5024818"/>
            <a:ext cx="193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933993"/>
                </a:solidFill>
                <a:latin typeface="Trebuchet MS" panose="020B0603020202020204" pitchFamily="34" charset="0"/>
              </a:rPr>
              <a:t>TODAS JUNTAS</a:t>
            </a:r>
          </a:p>
        </p:txBody>
      </p:sp>
      <p:sp>
        <p:nvSpPr>
          <p:cNvPr id="22557" name="CaixaDeTexto 47"/>
          <p:cNvSpPr txBox="1">
            <a:spLocks noChangeArrowheads="1"/>
          </p:cNvSpPr>
          <p:nvPr/>
        </p:nvSpPr>
        <p:spPr bwMode="auto">
          <a:xfrm>
            <a:off x="7447421" y="3752549"/>
            <a:ext cx="17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933993"/>
                </a:solidFill>
                <a:latin typeface="Trebuchet MS" panose="020B0603020202020204" pitchFamily="34" charset="0"/>
              </a:rPr>
              <a:t>GRUPOS ESPECÍFICOS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1493" y="1338673"/>
            <a:ext cx="1170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Em uma igreja com 15 mulheres, os encontros poderão acontecer assim: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0" y="4273845"/>
            <a:ext cx="41433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46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  <p:bldP spid="22556" grpId="0"/>
      <p:bldP spid="22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O Encontro Mensal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2250" y="1536539"/>
            <a:ext cx="11747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rgbClr val="EEA534"/>
                </a:solidFill>
                <a:latin typeface="Trebuchet MS" panose="020B0603020202020204" pitchFamily="34" charset="0"/>
              </a:rPr>
              <a:t>EM CONJUNTO                                    </a:t>
            </a:r>
            <a:r>
              <a:rPr lang="pt-BR" sz="2400" dirty="0">
                <a:solidFill>
                  <a:srgbClr val="C84892"/>
                </a:solidFill>
                <a:latin typeface="Trebuchet MS" panose="020B0603020202020204" pitchFamily="34" charset="0"/>
              </a:rPr>
              <a:t>45 MINUTOS</a:t>
            </a:r>
          </a:p>
        </p:txBody>
      </p:sp>
      <p:sp>
        <p:nvSpPr>
          <p:cNvPr id="23559" name="Retângulo 7"/>
          <p:cNvSpPr>
            <a:spLocks noChangeArrowheads="1"/>
          </p:cNvSpPr>
          <p:nvPr/>
        </p:nvSpPr>
        <p:spPr bwMode="auto">
          <a:xfrm>
            <a:off x="222250" y="2668775"/>
            <a:ext cx="11853794" cy="356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Devocional</a:t>
            </a:r>
            <a:r>
              <a:rPr lang="pt-BR" altLang="pt-BR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(10min)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do estudo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(25min) 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Missionário</a:t>
            </a:r>
            <a:r>
              <a:rPr lang="pt-BR" altLang="pt-BR" sz="3200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(5min): Oração e informações sobre o trabalho missionário no Brasil e no mundo.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</a:t>
            </a: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ECM</a:t>
            </a:r>
            <a:r>
              <a:rPr lang="pt-BR" altLang="pt-BR" sz="3200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(5min): Destaque e oração por CIEM e SEC, por vocacionados e pelas organizações missionárias 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8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CaixaDeTexto 7"/>
          <p:cNvSpPr txBox="1">
            <a:spLocks noChangeArrowheads="1"/>
          </p:cNvSpPr>
          <p:nvPr/>
        </p:nvSpPr>
        <p:spPr bwMode="auto">
          <a:xfrm>
            <a:off x="359258" y="2461798"/>
            <a:ext cx="110204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466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</a:rPr>
              <a:t>Sensibilização/Dinâmica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(5min): Tornar o grupo sensível ao tema a ser partilhado.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Com</a:t>
            </a:r>
            <a:r>
              <a:rPr lang="pt-BR" altLang="pt-BR" sz="3200" b="1" dirty="0" err="1">
                <a:solidFill>
                  <a:srgbClr val="EEA534"/>
                </a:solidFill>
                <a:latin typeface="Trebuchet MS" panose="020B0603020202020204" pitchFamily="34" charset="0"/>
              </a:rPr>
              <a:t>.</a:t>
            </a: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Partilhar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(25min): Proporcionar ao grupo um momento de comunicação partilhada.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</a:rPr>
              <a:t>Mulheres em Oração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(10min): Orando umas pelas outras.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</a:rPr>
              <a:t>Destaques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(5min): Convocação para as ações a serem realizadas.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O Encontro Mensal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2250" y="1536539"/>
            <a:ext cx="11747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rgbClr val="EEA534"/>
                </a:solidFill>
                <a:latin typeface="Trebuchet MS" panose="020B0603020202020204" pitchFamily="34" charset="0"/>
              </a:rPr>
              <a:t>GRUPOS ESPECÍFICOS                          </a:t>
            </a:r>
            <a:r>
              <a:rPr lang="pt-BR" sz="2400" dirty="0">
                <a:solidFill>
                  <a:srgbClr val="C84892"/>
                </a:solidFill>
                <a:latin typeface="Trebuchet MS" panose="020B0603020202020204" pitchFamily="34" charset="0"/>
              </a:rPr>
              <a:t>45 MINUTOS</a:t>
            </a:r>
          </a:p>
        </p:txBody>
      </p:sp>
    </p:spTree>
    <p:extLst>
      <p:ext uri="{BB962C8B-B14F-4D97-AF65-F5344CB8AC3E}">
        <p14:creationId xmlns:p14="http://schemas.microsoft.com/office/powerpoint/2010/main" val="2415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srgbClr val="EEA534"/>
                </a:solidFill>
                <a:latin typeface="Trebuchet MS" panose="020B0603020202020204" pitchFamily="34" charset="0"/>
              </a:rPr>
              <a:t>RECURSOS</a:t>
            </a: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 para o Encontro Mensal</a:t>
            </a:r>
          </a:p>
        </p:txBody>
      </p:sp>
      <p:sp>
        <p:nvSpPr>
          <p:cNvPr id="14" name="Retângulo 7"/>
          <p:cNvSpPr>
            <a:spLocks noChangeArrowheads="1"/>
          </p:cNvSpPr>
          <p:nvPr/>
        </p:nvSpPr>
        <p:spPr bwMode="auto">
          <a:xfrm>
            <a:off x="462712" y="3947025"/>
            <a:ext cx="7671058" cy="24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Mensal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Momento em Conjunto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Grupos Específicos: Singular, Mãe e Plena</a:t>
            </a:r>
            <a:endParaRPr lang="pt-BR" altLang="pt-BR" sz="32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7"/>
          <p:cNvSpPr>
            <a:spLocks noChangeArrowheads="1"/>
          </p:cNvSpPr>
          <p:nvPr/>
        </p:nvSpPr>
        <p:spPr bwMode="auto">
          <a:xfrm>
            <a:off x="8797299" y="3947025"/>
            <a:ext cx="3037318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Grupo Específico: Jovem</a:t>
            </a:r>
            <a:endParaRPr lang="pt-BR" altLang="pt-BR" sz="32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3244" r="4957" b="3257"/>
          <a:stretch/>
        </p:blipFill>
        <p:spPr>
          <a:xfrm>
            <a:off x="6856764" y="1868130"/>
            <a:ext cx="1701639" cy="25325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" y="1868130"/>
            <a:ext cx="1889489" cy="25325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1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4222258"/>
            <a:ext cx="11664779" cy="314648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UMA PROPOSTA DE ENSINO ATUALIZADA PARA ESTE TEMPO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71193" y="1625783"/>
            <a:ext cx="7849614" cy="3120100"/>
            <a:chOff x="2249972" y="1625783"/>
            <a:chExt cx="7849614" cy="31201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972" y="1625783"/>
              <a:ext cx="5484316" cy="312010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8948" y="2120317"/>
              <a:ext cx="2200638" cy="213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17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0659" y="4438571"/>
            <a:ext cx="11730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Semanalmente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as mulheres poderão se                                                                </a:t>
            </a:r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reunir nos lares em </a:t>
            </a:r>
            <a:r>
              <a:rPr lang="pt-BR" sz="24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agrupando-se por proximidade. </a:t>
            </a: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Nestes encontros serão utilizados os roteiros de </a:t>
            </a:r>
            <a:r>
              <a:rPr lang="pt-BR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publicados em Visão Missionária, Manancial ou Ela – Vida &amp; Missão (em </a:t>
            </a:r>
            <a:r>
              <a:rPr lang="pt-BR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formados por jovens). </a:t>
            </a:r>
          </a:p>
          <a:p>
            <a:pPr algn="ctr"/>
            <a:endParaRPr lang="pt-B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 Semanal - </a:t>
            </a:r>
            <a:r>
              <a:rPr lang="pt-BR" b="1" dirty="0" err="1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PGMs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98" y="1678896"/>
            <a:ext cx="4016804" cy="2665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74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0659" y="4438571"/>
            <a:ext cx="117306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Semanalmente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as mulheres poderão se reunir</a:t>
            </a:r>
          </a:p>
          <a:p>
            <a:pPr algn="ctr"/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para um momento de oração e intercessão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.</a:t>
            </a: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Nesses encontros, as mulheres serão incentivadas a orar </a:t>
            </a:r>
          </a:p>
          <a:p>
            <a:pPr algn="ctr"/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seguindo as sugestões do </a:t>
            </a:r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Projeto Mulheres Intercessoras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. </a:t>
            </a: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endParaRPr lang="pt-B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 Semanal –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Mulheres em Oração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0" y="1705232"/>
            <a:ext cx="8469422" cy="22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3276316"/>
              </p:ext>
            </p:extLst>
          </p:nvPr>
        </p:nvGraphicFramePr>
        <p:xfrm>
          <a:off x="99391" y="1588673"/>
          <a:ext cx="11810586" cy="506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Atividades Especiais de </a:t>
            </a:r>
            <a:r>
              <a:rPr lang="pt-BR" sz="4400" b="1" spc="3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MCM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" b="20907"/>
          <a:stretch/>
        </p:blipFill>
        <p:spPr>
          <a:xfrm>
            <a:off x="1618861" y="2777760"/>
            <a:ext cx="8954278" cy="205784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ixaDeTexto 4"/>
          <p:cNvSpPr txBox="1"/>
          <p:nvPr/>
        </p:nvSpPr>
        <p:spPr>
          <a:xfrm>
            <a:off x="0" y="285335"/>
            <a:ext cx="112809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Educação Cristã Missionária</a:t>
            </a:r>
          </a:p>
        </p:txBody>
      </p:sp>
    </p:spTree>
    <p:extLst>
      <p:ext uri="{BB962C8B-B14F-4D97-AF65-F5344CB8AC3E}">
        <p14:creationId xmlns:p14="http://schemas.microsoft.com/office/powerpoint/2010/main" val="290775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Como será?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0008" y="3489128"/>
            <a:ext cx="11330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Durante o mês de </a:t>
            </a: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JUNHO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os participantes dos </a:t>
            </a:r>
            <a:r>
              <a:rPr lang="pt-BR" sz="2800" b="1" dirty="0">
                <a:solidFill>
                  <a:srgbClr val="EEA53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Amigos de Missões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>
                <a:solidFill>
                  <a:schemeClr val="accent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Mensageiras do Rei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93399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Mulher Cristã em Missão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em conjunto,  promoverão uma programação especial com o objetivo de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Divulgar a relevância da educação cristã missionária na igreja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Despertar vocações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Levantar recursos para o sustento das casas de ensino – CIEM E SEC.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98902" y="1524111"/>
            <a:ext cx="9394196" cy="1578372"/>
            <a:chOff x="1280429" y="1524111"/>
            <a:chExt cx="9394196" cy="157837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268" y="2359573"/>
              <a:ext cx="2652357" cy="742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29" y="1783766"/>
              <a:ext cx="931584" cy="92805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890" y="1783766"/>
              <a:ext cx="961463" cy="92805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51"/>
            <a:stretch/>
          </p:blipFill>
          <p:spPr>
            <a:xfrm>
              <a:off x="2261404" y="1784173"/>
              <a:ext cx="1112095" cy="991256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562350" y="1524111"/>
              <a:ext cx="611227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t-BR" sz="4400" b="1" spc="300" dirty="0">
                  <a:solidFill>
                    <a:srgbClr val="C84892"/>
                  </a:solidFill>
                  <a:latin typeface="Trebuchet MS" panose="020B0603020202020204" pitchFamily="34" charset="0"/>
                </a:rPr>
                <a:t>Educação Cristã </a:t>
              </a:r>
            </a:p>
            <a:p>
              <a:pPr eaLnBrk="1" hangingPunct="1">
                <a:defRPr/>
              </a:pPr>
              <a:r>
                <a:rPr lang="pt-BR" sz="4400" b="1" spc="300" dirty="0">
                  <a:solidFill>
                    <a:srgbClr val="C84892"/>
                  </a:solidFill>
                  <a:latin typeface="Trebuchet MS" panose="020B0603020202020204" pitchFamily="34" charset="0"/>
                </a:rPr>
                <a:t>Missionária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758179"/>
              </p:ext>
            </p:extLst>
          </p:nvPr>
        </p:nvGraphicFramePr>
        <p:xfrm>
          <a:off x="1494881" y="1491077"/>
          <a:ext cx="9202239" cy="510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>
                <a:solidFill>
                  <a:schemeClr val="bg1"/>
                </a:solidFill>
                <a:latin typeface="Trebuchet MS" panose="020B0603020202020204" pitchFamily="34" charset="0"/>
              </a:rPr>
              <a:t>Outras atividades</a:t>
            </a:r>
          </a:p>
        </p:txBody>
      </p:sp>
    </p:spTree>
    <p:extLst>
      <p:ext uri="{BB962C8B-B14F-4D97-AF65-F5344CB8AC3E}">
        <p14:creationId xmlns:p14="http://schemas.microsoft.com/office/powerpoint/2010/main" val="349217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96663" y="1560444"/>
          <a:ext cx="11819746" cy="483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Encontros e Atividades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270" y="2679978"/>
            <a:ext cx="1579001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329515" y="1474574"/>
          <a:ext cx="11565924" cy="507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5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2286117" y="1859335"/>
          <a:ext cx="8736110" cy="437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57" y="3180019"/>
            <a:ext cx="1499052" cy="14516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365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2373867" y="1777852"/>
          <a:ext cx="7950819" cy="437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57" y="3180019"/>
            <a:ext cx="1499052" cy="14516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772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Objetivos da organização</a:t>
            </a:r>
            <a:endParaRPr lang="pt-BR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563932" y="1509110"/>
          <a:ext cx="11064136" cy="506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22" y="1669634"/>
            <a:ext cx="2449289" cy="23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3369490"/>
            <a:ext cx="1499052" cy="14516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35651580"/>
              </p:ext>
            </p:extLst>
          </p:nvPr>
        </p:nvGraphicFramePr>
        <p:xfrm>
          <a:off x="1993557" y="1565192"/>
          <a:ext cx="9794790" cy="49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4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91544" y="41993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solidFill>
                  <a:srgbClr val="C84892"/>
                </a:solidFill>
                <a:latin typeface="Trebuchet MS" panose="020B0603020202020204" pitchFamily="34" charset="0"/>
              </a:rPr>
              <a:t>NOVAS LOGOS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87623"/>
            <a:ext cx="5328592" cy="18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2151373"/>
            <a:ext cx="1958986" cy="374182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94950" y="1658657"/>
            <a:ext cx="8723014" cy="472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formato de peixe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como os cristãos perseguidos se identificavam, nos tempos remotos do cristianismo, fazendo o sinal  da cabeça de peixe.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Bíblia aberta ao mundo</a:t>
            </a:r>
            <a:r>
              <a:rPr lang="pt-BR" sz="2400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é a palavra de Deus.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mundo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o ensinamento do Mestre de que o </a:t>
            </a:r>
            <a:r>
              <a:rPr lang="pt-BR" sz="2400" i="1" dirty="0">
                <a:latin typeface="Trebuchet MS" panose="020B0603020202020204" pitchFamily="34" charset="0"/>
                <a:ea typeface="Calibri" panose="020F0502020204030204" pitchFamily="34" charset="0"/>
              </a:rPr>
              <a:t>“O campo é o mundo”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. A razão de ser da UFMBB é ganhar o mundo para Cristo.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chama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aos membros da UFMBB o privilégio e a responsabilidade de, como seguidores de Jesus Cristo, iluminar as multidões em trevas, em obediência ao </a:t>
            </a:r>
            <a:r>
              <a:rPr lang="pt-BR" sz="2400" i="1" dirty="0">
                <a:latin typeface="Trebuchet MS" panose="020B0603020202020204" pitchFamily="34" charset="0"/>
                <a:ea typeface="Calibri" panose="020F0502020204030204" pitchFamily="34" charset="0"/>
              </a:rPr>
              <a:t>“Vós sois a luz do mundo”</a:t>
            </a:r>
            <a:r>
              <a:rPr lang="pt-BR" sz="2400" dirty="0">
                <a:ea typeface="Calibri" panose="020F0502020204030204" pitchFamily="34" charset="0"/>
              </a:rPr>
              <a:t>.</a:t>
            </a:r>
            <a:endParaRPr lang="pt-BR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80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0" y="1615015"/>
            <a:ext cx="2736304" cy="26403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77514" y="1615015"/>
            <a:ext cx="8229599" cy="541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cruz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simboliza o amor de Deus em entregar seu Filho para ser o caminho, a verdade e a vida.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mundo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simboliza a responsabilidade da mulher cristã de se unir à Missão de Deus no propósito de resgatar o homem pecador.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As cores branco e lilás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nos falam da pureza e humildade a embelezar nossa vida para o serviço ao Rei Jesus.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prstClr val="black"/>
                </a:solidFill>
              </a:rPr>
              <a:t>Na logo de </a:t>
            </a:r>
            <a:r>
              <a:rPr lang="pt-BR" sz="2400" dirty="0" err="1">
                <a:solidFill>
                  <a:prstClr val="black"/>
                </a:solidFill>
              </a:rPr>
              <a:t>MCM</a:t>
            </a:r>
            <a:r>
              <a:rPr lang="pt-BR" sz="2400" dirty="0">
                <a:solidFill>
                  <a:prstClr val="black"/>
                </a:solidFill>
              </a:rPr>
              <a:t> Jovem, </a:t>
            </a:r>
            <a:r>
              <a:rPr lang="pt-BR" sz="2400" b="1" dirty="0">
                <a:solidFill>
                  <a:srgbClr val="0B9444"/>
                </a:solidFill>
              </a:rPr>
              <a:t>a Bíblia</a:t>
            </a:r>
            <a:r>
              <a:rPr lang="pt-BR" sz="2400" dirty="0">
                <a:solidFill>
                  <a:prstClr val="black"/>
                </a:solidFill>
              </a:rPr>
              <a:t> simboliza o crescimento cristão que a jovem deve desenvolver por meio da leitura e prática da Palavra de Deus. </a:t>
            </a:r>
            <a:r>
              <a:rPr lang="pt-BR" sz="2400" b="1" dirty="0">
                <a:solidFill>
                  <a:srgbClr val="0B9444"/>
                </a:solidFill>
              </a:rPr>
              <a:t>A cor verde </a:t>
            </a:r>
            <a:r>
              <a:rPr lang="pt-BR" sz="2400" dirty="0">
                <a:solidFill>
                  <a:prstClr val="black"/>
                </a:solidFill>
              </a:rPr>
              <a:t>reforça a ideia de crescimento.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754"/>
          <a:stretch/>
        </p:blipFill>
        <p:spPr>
          <a:xfrm>
            <a:off x="882691" y="4915768"/>
            <a:ext cx="1447021" cy="14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5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2532433"/>
            <a:ext cx="2427135" cy="3023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70226" y="1561937"/>
            <a:ext cx="8403936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estrela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representa a própria mensageira.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As cinco pontas da estrela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representam os cinco ideais da organização, que a mensageira é desafiada a praticar em sua vida. Praticando esses ideais, ela cresce.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Esse crescimento cristão é representado pelo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contorno verde da estrela.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traço amarelo representa a luz de Cristo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, que a mensageira é desafiada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refletir no mundo, representado pelos traços verdes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monograma MR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significa Mensageira do Rei, Mensageira Real e Mensagem Real.</a:t>
            </a:r>
            <a:endParaRPr lang="pt-BR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3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5" y="2757367"/>
            <a:ext cx="2390593" cy="23805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80388" y="2134024"/>
            <a:ext cx="7632848" cy="405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As </a:t>
            </a:r>
            <a:r>
              <a:rPr lang="pt-BR" sz="28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crianças de mãos dadas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simbolizam o abraço dado por elas a todos os povos. Com suas orações, ofertas e vidas, as crianças demonstram que são verdadeiras amigas de missões.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Cores: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Amarelo – luz de Cristo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            Branco – pureza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            Azul – alegria</a:t>
            </a:r>
            <a:endParaRPr lang="pt-BR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é considerada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Mulher Cristã em Missão?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95748" y="4041441"/>
            <a:ext cx="8450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TODA MULHER A PARTIR DE 17 ANOS, QUE TENHA VÍNCULO COM A PROPOSTA EDUCACIONAL DA ORGANIZAÇÃO.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539093" y="2331422"/>
            <a:ext cx="8563689" cy="1454163"/>
            <a:chOff x="1579737" y="1482442"/>
            <a:chExt cx="8563689" cy="145416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9"/>
            <a:stretch/>
          </p:blipFill>
          <p:spPr>
            <a:xfrm>
              <a:off x="6758675" y="1482442"/>
              <a:ext cx="1773981" cy="142551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737" y="1485532"/>
              <a:ext cx="1424236" cy="1424236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3"/>
            <a:stretch/>
          </p:blipFill>
          <p:spPr>
            <a:xfrm>
              <a:off x="8714487" y="1511090"/>
              <a:ext cx="1428939" cy="142551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011" y="1511090"/>
              <a:ext cx="1816833" cy="142551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35"/>
            <a:stretch/>
          </p:blipFill>
          <p:spPr>
            <a:xfrm>
              <a:off x="3185804" y="1483721"/>
              <a:ext cx="1392376" cy="1424236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61" y="3276326"/>
            <a:ext cx="1579001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Grupos Específicos</a:t>
            </a:r>
            <a:endParaRPr lang="pt-BR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76" y="1748560"/>
            <a:ext cx="8913848" cy="43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JOVEM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6548" b="29871"/>
          <a:stretch/>
        </p:blipFill>
        <p:spPr>
          <a:xfrm>
            <a:off x="3447114" y="3734750"/>
            <a:ext cx="2000152" cy="26859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7" t="6281" r="1"/>
          <a:stretch/>
        </p:blipFill>
        <p:spPr>
          <a:xfrm>
            <a:off x="463736" y="1637469"/>
            <a:ext cx="2402369" cy="26859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5047"/>
          <a:stretch/>
        </p:blipFill>
        <p:spPr>
          <a:xfrm>
            <a:off x="6079802" y="1637469"/>
            <a:ext cx="2386341" cy="26859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27621"/>
          <a:stretch/>
        </p:blipFill>
        <p:spPr>
          <a:xfrm>
            <a:off x="9109536" y="3766860"/>
            <a:ext cx="2550616" cy="26859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79466" y="4384502"/>
            <a:ext cx="237090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“Finalmente, sou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UNIVERSITÁRIA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Vou me dedicar para ser uma excelente profissional!”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50828" y="1637469"/>
            <a:ext cx="234849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“Tenho muitos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SONHOS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casamento, família e           uma carreira          bem-sucedida!”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05936" y="4384503"/>
            <a:ext cx="314493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“Como toda jovem, gosto de ter com quem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COMPARTILHAR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meus anseios.”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709488" y="1637469"/>
            <a:ext cx="335071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vida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ACADÊMICA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PROFISSIONAL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traz grandes desafios ao exercício da fé.           Preciso me fortalecer espiritualmente.”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JOVEM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6548" b="29871"/>
          <a:stretch/>
        </p:blipFill>
        <p:spPr>
          <a:xfrm>
            <a:off x="2877422" y="3945922"/>
            <a:ext cx="1579248" cy="21206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7" t="6281" r="1"/>
          <a:stretch/>
        </p:blipFill>
        <p:spPr>
          <a:xfrm>
            <a:off x="2877422" y="1972211"/>
            <a:ext cx="1579248" cy="1765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5047"/>
          <a:stretch/>
        </p:blipFill>
        <p:spPr>
          <a:xfrm>
            <a:off x="616324" y="1669579"/>
            <a:ext cx="2022461" cy="22763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27621"/>
          <a:stretch/>
        </p:blipFill>
        <p:spPr>
          <a:xfrm>
            <a:off x="616325" y="4154037"/>
            <a:ext cx="2019782" cy="21269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35610" y="25889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Jovens solteiras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De 17 a 35 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Sem filhos</a:t>
            </a:r>
          </a:p>
        </p:txBody>
      </p:sp>
    </p:spTree>
    <p:extLst>
      <p:ext uri="{BB962C8B-B14F-4D97-AF65-F5344CB8AC3E}">
        <p14:creationId xmlns:p14="http://schemas.microsoft.com/office/powerpoint/2010/main" val="21186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SINGULAR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8770" y="4267056"/>
            <a:ext cx="302861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RECÉM-CASADA.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Vivo um novo tempo  de aprendizado e crescimento como mulher.”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04241" y="2563242"/>
            <a:ext cx="238657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casada, mas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TENHO FILHOS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46717" y="4407906"/>
            <a:ext cx="314493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uma profissional dinâmica, preocupada com meu bem-estar e com meu crescimento espiritual.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CASEI    E NÃO TIVE FILHOS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30475" y="2449881"/>
            <a:ext cx="245607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DIVORCIADA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ainda me adaptando à nova rotina de vida.”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20786"/>
          <a:stretch/>
        </p:blipFill>
        <p:spPr>
          <a:xfrm>
            <a:off x="9561888" y="3743538"/>
            <a:ext cx="2448621" cy="271976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r="7981"/>
          <a:stretch/>
        </p:blipFill>
        <p:spPr>
          <a:xfrm>
            <a:off x="3392372" y="3740443"/>
            <a:ext cx="2810313" cy="272286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14113" r="3044" b="5647"/>
          <a:stretch/>
        </p:blipFill>
        <p:spPr>
          <a:xfrm>
            <a:off x="6638131" y="1460384"/>
            <a:ext cx="2407640" cy="273353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51233"/>
          <a:stretch/>
        </p:blipFill>
        <p:spPr>
          <a:xfrm>
            <a:off x="289228" y="1470927"/>
            <a:ext cx="2667699" cy="26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20786"/>
          <a:stretch/>
        </p:blipFill>
        <p:spPr>
          <a:xfrm>
            <a:off x="2422478" y="4294752"/>
            <a:ext cx="1995123" cy="2216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r="7981"/>
          <a:stretch/>
        </p:blipFill>
        <p:spPr>
          <a:xfrm>
            <a:off x="167780" y="3723856"/>
            <a:ext cx="2000890" cy="19386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14113" r="3044" b="5647"/>
          <a:stretch/>
        </p:blipFill>
        <p:spPr>
          <a:xfrm>
            <a:off x="2422478" y="1765184"/>
            <a:ext cx="1995123" cy="226517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51233"/>
          <a:stretch/>
        </p:blipFill>
        <p:spPr>
          <a:xfrm>
            <a:off x="167780" y="1470927"/>
            <a:ext cx="2000891" cy="200907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417602" y="1518045"/>
            <a:ext cx="77743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Recém-casadas </a:t>
            </a:r>
            <a:r>
              <a:rPr lang="pt-BR" sz="2700" i="1" spc="-150" dirty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Casadas sem filhos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(de 17 a 60 anos)</a:t>
            </a:r>
            <a:endParaRPr lang="pt-BR" sz="3200" i="1" dirty="0">
              <a:solidFill>
                <a:srgbClr val="C84892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Divorciadas</a:t>
            </a:r>
            <a:r>
              <a:rPr lang="pt-BR" sz="3600" i="1" dirty="0">
                <a:solidFill>
                  <a:srgbClr val="933993"/>
                </a:solidFill>
                <a:latin typeface="Trebuchet MS" panose="020B0603020202020204" pitchFamily="34" charset="0"/>
              </a:rPr>
              <a:t>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Solteiras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(de 35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Mães de jovens e/ou adultos</a:t>
            </a:r>
            <a:r>
              <a:rPr lang="pt-BR" sz="3600" b="1" dirty="0">
                <a:solidFill>
                  <a:srgbClr val="C84892"/>
                </a:solidFill>
                <a:latin typeface="Trebuchet MS" panose="020B0603020202020204" pitchFamily="34" charset="0"/>
              </a:rPr>
              <a:t>*</a:t>
            </a:r>
            <a:r>
              <a:rPr lang="pt-BR" sz="3600" b="1" dirty="0">
                <a:solidFill>
                  <a:srgbClr val="933993"/>
                </a:solidFill>
                <a:latin typeface="Trebuchet MS" panose="020B0603020202020204" pitchFamily="34" charset="0"/>
              </a:rPr>
              <a:t>            </a:t>
            </a:r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(independentemente do estado civil e com menos de 60 anos)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800" i="1" dirty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*Caso desejem, podem </a:t>
            </a:r>
          </a:p>
          <a:p>
            <a:pPr lvl="0" algn="ctr"/>
            <a:r>
              <a:rPr lang="pt-BR" sz="2800" i="1" dirty="0">
                <a:solidFill>
                  <a:srgbClr val="C84892"/>
                </a:solidFill>
                <a:latin typeface="Trebuchet MS" panose="020B0603020202020204" pitchFamily="34" charset="0"/>
              </a:rPr>
              <a:t>participar do grupo Mãe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SINGULAR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1665</Words>
  <Application>Microsoft Office PowerPoint</Application>
  <PresentationFormat>Widescreen</PresentationFormat>
  <Paragraphs>203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Trebuchet MS</vt:lpstr>
      <vt:lpstr>Wingdings</vt:lpstr>
      <vt:lpstr>Tema do Office</vt:lpstr>
      <vt:lpstr>Apresentação do PowerPoint</vt:lpstr>
      <vt:lpstr>UMA PROPOSTA DE ENSINO ATUALIZADA PARA ESTE 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</dc:creator>
  <cp:lastModifiedBy>Micom3</cp:lastModifiedBy>
  <cp:revision>68</cp:revision>
  <dcterms:created xsi:type="dcterms:W3CDTF">2017-03-31T11:35:03Z</dcterms:created>
  <dcterms:modified xsi:type="dcterms:W3CDTF">2019-06-24T20:18:28Z</dcterms:modified>
</cp:coreProperties>
</file>